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74" r:id="rId4"/>
    <p:sldId id="266" r:id="rId5"/>
    <p:sldId id="268" r:id="rId6"/>
    <p:sldId id="269" r:id="rId7"/>
    <p:sldId id="272" r:id="rId8"/>
    <p:sldId id="271" r:id="rId9"/>
    <p:sldId id="270" r:id="rId10"/>
    <p:sldId id="275" r:id="rId11"/>
    <p:sldId id="261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1248" y="-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904AC0-F965-4127-9C0E-59B783F4B3D5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A5D8B2C-EA1C-4584-8756-FA590105883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Approach</a:t>
          </a:r>
          <a:endParaRPr lang="en-US" b="1" dirty="0">
            <a:solidFill>
              <a:schemeClr val="tx1"/>
            </a:solidFill>
          </a:endParaRPr>
        </a:p>
      </dgm:t>
    </dgm:pt>
    <dgm:pt modelId="{D699ED0F-C3E3-47C5-AA48-550CC334EB83}" type="parTrans" cxnId="{2F15BA06-2235-4A84-BE09-20F3381387B2}">
      <dgm:prSet/>
      <dgm:spPr/>
      <dgm:t>
        <a:bodyPr/>
        <a:lstStyle/>
        <a:p>
          <a:endParaRPr lang="en-US"/>
        </a:p>
      </dgm:t>
    </dgm:pt>
    <dgm:pt modelId="{DD769F93-7CF6-410A-BE52-A84EA19A8FAE}" type="sibTrans" cxnId="{2F15BA06-2235-4A84-BE09-20F3381387B2}">
      <dgm:prSet/>
      <dgm:spPr/>
      <dgm:t>
        <a:bodyPr/>
        <a:lstStyle/>
        <a:p>
          <a:endParaRPr lang="en-US"/>
        </a:p>
      </dgm:t>
    </dgm:pt>
    <dgm:pt modelId="{1CDE9720-8104-4505-B1E2-116CF1BD8AE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Jointly hosted </a:t>
          </a:r>
          <a:r>
            <a:rPr lang="en-US" sz="1600" dirty="0" err="1" smtClean="0"/>
            <a:t>Hackathon</a:t>
          </a:r>
          <a:r>
            <a:rPr lang="en-US" sz="1600" dirty="0" smtClean="0"/>
            <a:t> along with Microsoft &amp; </a:t>
          </a:r>
          <a:r>
            <a:rPr lang="en-US" sz="1600" dirty="0" err="1" smtClean="0"/>
            <a:t>Xhackers</a:t>
          </a:r>
          <a:r>
            <a:rPr lang="en-US" sz="1600" dirty="0" smtClean="0"/>
            <a:t> specifically to identify and groom tech talents in </a:t>
          </a:r>
          <a:r>
            <a:rPr lang="en-US" sz="1600" dirty="0" err="1" smtClean="0"/>
            <a:t>Xamarin</a:t>
          </a:r>
          <a:r>
            <a:rPr lang="en-US" sz="1600" dirty="0" smtClean="0"/>
            <a:t> Platform</a:t>
          </a:r>
          <a:endParaRPr lang="en-US" sz="1600" dirty="0"/>
        </a:p>
      </dgm:t>
    </dgm:pt>
    <dgm:pt modelId="{95E9E92D-8996-41A0-B2FB-8AAC558CE8F6}" type="parTrans" cxnId="{1BBB602B-D37E-4714-BD58-7C2D074B3EA9}">
      <dgm:prSet/>
      <dgm:spPr/>
      <dgm:t>
        <a:bodyPr/>
        <a:lstStyle/>
        <a:p>
          <a:endParaRPr lang="en-US"/>
        </a:p>
      </dgm:t>
    </dgm:pt>
    <dgm:pt modelId="{A0350239-3B9B-4744-BDCC-DCB768F9B071}" type="sibTrans" cxnId="{1BBB602B-D37E-4714-BD58-7C2D074B3EA9}">
      <dgm:prSet/>
      <dgm:spPr/>
      <dgm:t>
        <a:bodyPr/>
        <a:lstStyle/>
        <a:p>
          <a:endParaRPr lang="en-US"/>
        </a:p>
      </dgm:t>
    </dgm:pt>
    <dgm:pt modelId="{D5C78E46-B4EA-4A13-9BB4-9CFB754B3904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Challenge</a:t>
          </a:r>
          <a:endParaRPr lang="en-US" b="1" dirty="0">
            <a:solidFill>
              <a:schemeClr val="tx1"/>
            </a:solidFill>
          </a:endParaRPr>
        </a:p>
      </dgm:t>
    </dgm:pt>
    <dgm:pt modelId="{8377F298-4785-468C-9F87-7678DED7674E}" type="parTrans" cxnId="{1A5A1EEA-D332-45D6-B961-813186C39D00}">
      <dgm:prSet/>
      <dgm:spPr/>
      <dgm:t>
        <a:bodyPr/>
        <a:lstStyle/>
        <a:p>
          <a:endParaRPr lang="en-US"/>
        </a:p>
      </dgm:t>
    </dgm:pt>
    <dgm:pt modelId="{C24B8E28-F324-459F-B5CF-C22B46C49DFC}" type="sibTrans" cxnId="{1A5A1EEA-D332-45D6-B961-813186C39D00}">
      <dgm:prSet/>
      <dgm:spPr/>
      <dgm:t>
        <a:bodyPr/>
        <a:lstStyle/>
        <a:p>
          <a:endParaRPr lang="en-US"/>
        </a:p>
      </dgm:t>
    </dgm:pt>
    <dgm:pt modelId="{39D2A498-9D22-43A9-B798-AA78158C1E2A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b="0" i="0" dirty="0" smtClean="0"/>
            <a:t>Design an application in </a:t>
          </a:r>
          <a:r>
            <a:rPr lang="en-US" sz="1600" b="0" i="0" dirty="0" err="1" smtClean="0"/>
            <a:t>iOS</a:t>
          </a:r>
          <a:r>
            <a:rPr lang="en-US" sz="1600" b="0" i="0" dirty="0" smtClean="0"/>
            <a:t> or Android. </a:t>
          </a:r>
          <a:endParaRPr lang="en-US" sz="1600" dirty="0"/>
        </a:p>
      </dgm:t>
    </dgm:pt>
    <dgm:pt modelId="{7D58B5BD-8034-4ECE-8F2F-E43951AADFD0}" type="parTrans" cxnId="{FC41EA38-AF93-4A2C-98F6-D5B494742476}">
      <dgm:prSet/>
      <dgm:spPr/>
      <dgm:t>
        <a:bodyPr/>
        <a:lstStyle/>
        <a:p>
          <a:endParaRPr lang="en-US"/>
        </a:p>
      </dgm:t>
    </dgm:pt>
    <dgm:pt modelId="{D4080024-FDE8-4642-9862-D83771352AD1}" type="sibTrans" cxnId="{FC41EA38-AF93-4A2C-98F6-D5B494742476}">
      <dgm:prSet/>
      <dgm:spPr/>
      <dgm:t>
        <a:bodyPr/>
        <a:lstStyle/>
        <a:p>
          <a:endParaRPr lang="en-US"/>
        </a:p>
      </dgm:t>
    </dgm:pt>
    <dgm:pt modelId="{56BF0A2A-4699-4AEE-8157-96A18FDACD4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Target Community</a:t>
          </a:r>
          <a:endParaRPr lang="en-US" b="1" dirty="0">
            <a:solidFill>
              <a:schemeClr val="tx1"/>
            </a:solidFill>
          </a:endParaRPr>
        </a:p>
      </dgm:t>
    </dgm:pt>
    <dgm:pt modelId="{E2EEE258-5815-4E61-8580-28F8308B327D}" type="parTrans" cxnId="{73B17AA8-9DB7-4260-B05E-DC4644BFB282}">
      <dgm:prSet/>
      <dgm:spPr/>
      <dgm:t>
        <a:bodyPr/>
        <a:lstStyle/>
        <a:p>
          <a:endParaRPr lang="en-US"/>
        </a:p>
      </dgm:t>
    </dgm:pt>
    <dgm:pt modelId="{E975595D-CC8D-4E20-AA89-F3E289D2CB89}" type="sibTrans" cxnId="{73B17AA8-9DB7-4260-B05E-DC4644BFB282}">
      <dgm:prSet/>
      <dgm:spPr/>
      <dgm:t>
        <a:bodyPr/>
        <a:lstStyle/>
        <a:p>
          <a:endParaRPr lang="en-US"/>
        </a:p>
      </dgm:t>
    </dgm:pt>
    <dgm:pt modelId="{17F055DD-50DC-4EAF-AEF9-7F4504FAA49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Crowd sourcing campaign for a period of 4 weeks to attract highly skilled </a:t>
          </a:r>
          <a:r>
            <a:rPr lang="en-US" sz="1600" dirty="0" err="1" smtClean="0"/>
            <a:t>Xamarin</a:t>
          </a:r>
          <a:r>
            <a:rPr lang="en-US" sz="1600" dirty="0" smtClean="0"/>
            <a:t>, C#, </a:t>
          </a:r>
          <a:r>
            <a:rPr lang="en-US" sz="1600" dirty="0" err="1" smtClean="0"/>
            <a:t>.Net</a:t>
          </a:r>
          <a:r>
            <a:rPr lang="en-US" sz="1600" dirty="0" smtClean="0"/>
            <a:t>, </a:t>
          </a:r>
          <a:r>
            <a:rPr lang="en-US" sz="1600" dirty="0" err="1" smtClean="0"/>
            <a:t>iOS</a:t>
          </a:r>
          <a:r>
            <a:rPr lang="en-US" sz="1600" dirty="0" smtClean="0"/>
            <a:t> &amp; Android developers</a:t>
          </a:r>
          <a:endParaRPr lang="en-US" sz="1600" dirty="0"/>
        </a:p>
      </dgm:t>
    </dgm:pt>
    <dgm:pt modelId="{B90098B5-CEEE-4B05-B53B-19325834743D}" type="parTrans" cxnId="{0F503F2C-DA91-4FD6-BFBC-CD1FB8B53D43}">
      <dgm:prSet/>
      <dgm:spPr/>
      <dgm:t>
        <a:bodyPr/>
        <a:lstStyle/>
        <a:p>
          <a:endParaRPr lang="en-US"/>
        </a:p>
      </dgm:t>
    </dgm:pt>
    <dgm:pt modelId="{478B12F4-A3B5-4B4A-9FDF-266DCE34342D}" type="sibTrans" cxnId="{0F503F2C-DA91-4FD6-BFBC-CD1FB8B53D43}">
      <dgm:prSet/>
      <dgm:spPr/>
      <dgm:t>
        <a:bodyPr/>
        <a:lstStyle/>
        <a:p>
          <a:endParaRPr lang="en-US"/>
        </a:p>
      </dgm:t>
    </dgm:pt>
    <dgm:pt modelId="{0F1F2FF1-C167-47A7-A548-35DDCF49BD33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Outcome</a:t>
          </a:r>
          <a:endParaRPr lang="en-US" b="1" dirty="0">
            <a:solidFill>
              <a:schemeClr val="tx1"/>
            </a:solidFill>
          </a:endParaRPr>
        </a:p>
      </dgm:t>
    </dgm:pt>
    <dgm:pt modelId="{54029001-AEE2-4E94-8694-46F40990D801}" type="parTrans" cxnId="{FA50E22F-97B7-4D36-A292-CADDFC42ABAF}">
      <dgm:prSet/>
      <dgm:spPr/>
      <dgm:t>
        <a:bodyPr/>
        <a:lstStyle/>
        <a:p>
          <a:endParaRPr lang="en-US"/>
        </a:p>
      </dgm:t>
    </dgm:pt>
    <dgm:pt modelId="{41A860D9-D439-455F-84ED-C1ED88EC0A6D}" type="sibTrans" cxnId="{FA50E22F-97B7-4D36-A292-CADDFC42ABAF}">
      <dgm:prSet/>
      <dgm:spPr/>
      <dgm:t>
        <a:bodyPr/>
        <a:lstStyle/>
        <a:p>
          <a:endParaRPr lang="en-US"/>
        </a:p>
      </dgm:t>
    </dgm:pt>
    <dgm:pt modelId="{1CCBBA26-7723-4A7F-8BEE-8388F4BB3DB9}">
      <dgm:prSet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Successfully hired 3 developers for two of our existing clients</a:t>
          </a:r>
          <a:endParaRPr lang="en-US" sz="1600" dirty="0"/>
        </a:p>
      </dgm:t>
    </dgm:pt>
    <dgm:pt modelId="{29DDF54F-22BC-4A64-9865-D1BA49E23D2B}" type="parTrans" cxnId="{162A2784-8C13-4B0E-89EA-95030F8DAC0D}">
      <dgm:prSet/>
      <dgm:spPr/>
      <dgm:t>
        <a:bodyPr/>
        <a:lstStyle/>
        <a:p>
          <a:endParaRPr lang="en-US"/>
        </a:p>
      </dgm:t>
    </dgm:pt>
    <dgm:pt modelId="{3F5DDA5F-5B6E-4831-826D-910F2FECF38D}" type="sibTrans" cxnId="{162A2784-8C13-4B0E-89EA-95030F8DAC0D}">
      <dgm:prSet/>
      <dgm:spPr/>
      <dgm:t>
        <a:bodyPr/>
        <a:lstStyle/>
        <a:p>
          <a:endParaRPr lang="en-US"/>
        </a:p>
      </dgm:t>
    </dgm:pt>
    <dgm:pt modelId="{418ABFF5-892C-4EE8-9C22-0DBB7964567D}" type="pres">
      <dgm:prSet presAssocID="{89904AC0-F965-4127-9C0E-59B783F4B3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994925-2A4E-42C2-B4D5-FEEF369B3134}" type="pres">
      <dgm:prSet presAssocID="{3A5D8B2C-EA1C-4584-8756-FA5901058835}" presName="linNode" presStyleCnt="0"/>
      <dgm:spPr/>
    </dgm:pt>
    <dgm:pt modelId="{951DFF06-DD9D-4D83-83EA-7B290695FDE0}" type="pres">
      <dgm:prSet presAssocID="{3A5D8B2C-EA1C-4584-8756-FA5901058835}" presName="parentText" presStyleLbl="node1" presStyleIdx="0" presStyleCnt="4" custScaleX="609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A5F68-D8A0-4307-BCF9-FDFE9BD98CC0}" type="pres">
      <dgm:prSet presAssocID="{3A5D8B2C-EA1C-4584-8756-FA5901058835}" presName="descendantText" presStyleLbl="alignAccFollowNode1" presStyleIdx="0" presStyleCnt="4" custScaleX="1651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7039-7E6B-4FC4-8C76-3BA6ECA69905}" type="pres">
      <dgm:prSet presAssocID="{DD769F93-7CF6-410A-BE52-A84EA19A8FAE}" presName="sp" presStyleCnt="0"/>
      <dgm:spPr/>
    </dgm:pt>
    <dgm:pt modelId="{EFC38905-7050-4AE5-AE92-A3700B47A9E0}" type="pres">
      <dgm:prSet presAssocID="{D5C78E46-B4EA-4A13-9BB4-9CFB754B3904}" presName="linNode" presStyleCnt="0"/>
      <dgm:spPr/>
    </dgm:pt>
    <dgm:pt modelId="{2343BE2C-F25A-4FEC-BFF0-AA545C5FAEE9}" type="pres">
      <dgm:prSet presAssocID="{D5C78E46-B4EA-4A13-9BB4-9CFB754B3904}" presName="parentText" presStyleLbl="node1" presStyleIdx="1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FB94E-B866-43A9-89DC-03C6EEBF2F0C}" type="pres">
      <dgm:prSet presAssocID="{D5C78E46-B4EA-4A13-9BB4-9CFB754B3904}" presName="descendantText" presStyleLbl="alignAccFollowNode1" presStyleIdx="1" presStyleCnt="4" custScaleX="129197" custScaleY="1252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A804D-11D5-4B5B-A376-559297CD6BDC}" type="pres">
      <dgm:prSet presAssocID="{C24B8E28-F324-459F-B5CF-C22B46C49DFC}" presName="sp" presStyleCnt="0"/>
      <dgm:spPr/>
    </dgm:pt>
    <dgm:pt modelId="{32042616-1A5E-4EE3-B098-776B76C481ED}" type="pres">
      <dgm:prSet presAssocID="{56BF0A2A-4699-4AEE-8157-96A18FDACD4C}" presName="linNode" presStyleCnt="0"/>
      <dgm:spPr/>
    </dgm:pt>
    <dgm:pt modelId="{98FE3ABF-8243-445E-8316-B9D910928D00}" type="pres">
      <dgm:prSet presAssocID="{56BF0A2A-4699-4AEE-8157-96A18FDACD4C}" presName="parentText" presStyleLbl="node1" presStyleIdx="2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29E8B-A0FD-4E2E-B238-6D6A599D98F6}" type="pres">
      <dgm:prSet presAssocID="{56BF0A2A-4699-4AEE-8157-96A18FDACD4C}" presName="descendantText" presStyleLbl="alignAccFollowNode1" presStyleIdx="2" presStyleCnt="4" custScaleX="129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B356A-BE58-4804-9BA8-9E3336C2D8D6}" type="pres">
      <dgm:prSet presAssocID="{E975595D-CC8D-4E20-AA89-F3E289D2CB89}" presName="sp" presStyleCnt="0"/>
      <dgm:spPr/>
    </dgm:pt>
    <dgm:pt modelId="{A388D799-857A-4887-93A5-CDB8B48C1355}" type="pres">
      <dgm:prSet presAssocID="{0F1F2FF1-C167-47A7-A548-35DDCF49BD33}" presName="linNode" presStyleCnt="0"/>
      <dgm:spPr/>
    </dgm:pt>
    <dgm:pt modelId="{CB153B90-2A85-4911-B5C7-08BD2DAAB8E4}" type="pres">
      <dgm:prSet presAssocID="{0F1F2FF1-C167-47A7-A548-35DDCF49BD33}" presName="parentText" presStyleLbl="node1" presStyleIdx="3" presStyleCnt="4" custScaleX="480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198A3-E6E4-455A-A42F-4A8C873CBEEA}" type="pres">
      <dgm:prSet presAssocID="{0F1F2FF1-C167-47A7-A548-35DDCF49BD33}" presName="descendantText" presStyleLbl="alignAccFollowNode1" presStyleIdx="3" presStyleCnt="4" custScaleX="12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AA3101-05F6-7E40-BBF4-D9395B427449}" type="presOf" srcId="{89904AC0-F965-4127-9C0E-59B783F4B3D5}" destId="{418ABFF5-892C-4EE8-9C22-0DBB7964567D}" srcOrd="0" destOrd="0" presId="urn:microsoft.com/office/officeart/2005/8/layout/vList5"/>
    <dgm:cxn modelId="{0F503F2C-DA91-4FD6-BFBC-CD1FB8B53D43}" srcId="{56BF0A2A-4699-4AEE-8157-96A18FDACD4C}" destId="{17F055DD-50DC-4EAF-AEF9-7F4504FAA497}" srcOrd="0" destOrd="0" parTransId="{B90098B5-CEEE-4B05-B53B-19325834743D}" sibTransId="{478B12F4-A3B5-4B4A-9FDF-266DCE34342D}"/>
    <dgm:cxn modelId="{FA50E22F-97B7-4D36-A292-CADDFC42ABAF}" srcId="{89904AC0-F965-4127-9C0E-59B783F4B3D5}" destId="{0F1F2FF1-C167-47A7-A548-35DDCF49BD33}" srcOrd="3" destOrd="0" parTransId="{54029001-AEE2-4E94-8694-46F40990D801}" sibTransId="{41A860D9-D439-455F-84ED-C1ED88EC0A6D}"/>
    <dgm:cxn modelId="{2F15BA06-2235-4A84-BE09-20F3381387B2}" srcId="{89904AC0-F965-4127-9C0E-59B783F4B3D5}" destId="{3A5D8B2C-EA1C-4584-8756-FA5901058835}" srcOrd="0" destOrd="0" parTransId="{D699ED0F-C3E3-47C5-AA48-550CC334EB83}" sibTransId="{DD769F93-7CF6-410A-BE52-A84EA19A8FAE}"/>
    <dgm:cxn modelId="{73B17AA8-9DB7-4260-B05E-DC4644BFB282}" srcId="{89904AC0-F965-4127-9C0E-59B783F4B3D5}" destId="{56BF0A2A-4699-4AEE-8157-96A18FDACD4C}" srcOrd="2" destOrd="0" parTransId="{E2EEE258-5815-4E61-8580-28F8308B327D}" sibTransId="{E975595D-CC8D-4E20-AA89-F3E289D2CB89}"/>
    <dgm:cxn modelId="{47E0E57C-10D2-C94B-A975-0AB099F13CA1}" type="presOf" srcId="{56BF0A2A-4699-4AEE-8157-96A18FDACD4C}" destId="{98FE3ABF-8243-445E-8316-B9D910928D00}" srcOrd="0" destOrd="0" presId="urn:microsoft.com/office/officeart/2005/8/layout/vList5"/>
    <dgm:cxn modelId="{1A5A1EEA-D332-45D6-B961-813186C39D00}" srcId="{89904AC0-F965-4127-9C0E-59B783F4B3D5}" destId="{D5C78E46-B4EA-4A13-9BB4-9CFB754B3904}" srcOrd="1" destOrd="0" parTransId="{8377F298-4785-468C-9F87-7678DED7674E}" sibTransId="{C24B8E28-F324-459F-B5CF-C22B46C49DFC}"/>
    <dgm:cxn modelId="{EBC4E5D4-BFB8-E242-8F88-7221E658CC94}" type="presOf" srcId="{3A5D8B2C-EA1C-4584-8756-FA5901058835}" destId="{951DFF06-DD9D-4D83-83EA-7B290695FDE0}" srcOrd="0" destOrd="0" presId="urn:microsoft.com/office/officeart/2005/8/layout/vList5"/>
    <dgm:cxn modelId="{0687347D-B649-3042-B1EB-167891B47A52}" type="presOf" srcId="{39D2A498-9D22-43A9-B798-AA78158C1E2A}" destId="{340FB94E-B866-43A9-89DC-03C6EEBF2F0C}" srcOrd="0" destOrd="0" presId="urn:microsoft.com/office/officeart/2005/8/layout/vList5"/>
    <dgm:cxn modelId="{162A2784-8C13-4B0E-89EA-95030F8DAC0D}" srcId="{0F1F2FF1-C167-47A7-A548-35DDCF49BD33}" destId="{1CCBBA26-7723-4A7F-8BEE-8388F4BB3DB9}" srcOrd="0" destOrd="0" parTransId="{29DDF54F-22BC-4A64-9865-D1BA49E23D2B}" sibTransId="{3F5DDA5F-5B6E-4831-826D-910F2FECF38D}"/>
    <dgm:cxn modelId="{A8A3639C-B0B4-3F44-9D45-4E2E0E533CF5}" type="presOf" srcId="{17F055DD-50DC-4EAF-AEF9-7F4504FAA497}" destId="{C2029E8B-A0FD-4E2E-B238-6D6A599D98F6}" srcOrd="0" destOrd="0" presId="urn:microsoft.com/office/officeart/2005/8/layout/vList5"/>
    <dgm:cxn modelId="{FC41EA38-AF93-4A2C-98F6-D5B494742476}" srcId="{D5C78E46-B4EA-4A13-9BB4-9CFB754B3904}" destId="{39D2A498-9D22-43A9-B798-AA78158C1E2A}" srcOrd="0" destOrd="0" parTransId="{7D58B5BD-8034-4ECE-8F2F-E43951AADFD0}" sibTransId="{D4080024-FDE8-4642-9862-D83771352AD1}"/>
    <dgm:cxn modelId="{73491BE5-ED5B-8549-8461-41ABA08711D6}" type="presOf" srcId="{1CCBBA26-7723-4A7F-8BEE-8388F4BB3DB9}" destId="{1D4198A3-E6E4-455A-A42F-4A8C873CBEEA}" srcOrd="0" destOrd="0" presId="urn:microsoft.com/office/officeart/2005/8/layout/vList5"/>
    <dgm:cxn modelId="{A6F7CD7B-189F-104C-BB7D-062374C150F5}" type="presOf" srcId="{D5C78E46-B4EA-4A13-9BB4-9CFB754B3904}" destId="{2343BE2C-F25A-4FEC-BFF0-AA545C5FAEE9}" srcOrd="0" destOrd="0" presId="urn:microsoft.com/office/officeart/2005/8/layout/vList5"/>
    <dgm:cxn modelId="{2CE2C503-E934-524E-81A3-40D1ADC65329}" type="presOf" srcId="{0F1F2FF1-C167-47A7-A548-35DDCF49BD33}" destId="{CB153B90-2A85-4911-B5C7-08BD2DAAB8E4}" srcOrd="0" destOrd="0" presId="urn:microsoft.com/office/officeart/2005/8/layout/vList5"/>
    <dgm:cxn modelId="{B28B7EDA-9A6D-D742-A29D-D5A72177E63D}" type="presOf" srcId="{1CDE9720-8104-4505-B1E2-116CF1BD8AE7}" destId="{4ABA5F68-D8A0-4307-BCF9-FDFE9BD98CC0}" srcOrd="0" destOrd="0" presId="urn:microsoft.com/office/officeart/2005/8/layout/vList5"/>
    <dgm:cxn modelId="{1BBB602B-D37E-4714-BD58-7C2D074B3EA9}" srcId="{3A5D8B2C-EA1C-4584-8756-FA5901058835}" destId="{1CDE9720-8104-4505-B1E2-116CF1BD8AE7}" srcOrd="0" destOrd="0" parTransId="{95E9E92D-8996-41A0-B2FB-8AAC558CE8F6}" sibTransId="{A0350239-3B9B-4744-BDCC-DCB768F9B071}"/>
    <dgm:cxn modelId="{A7670C26-9535-5D4A-8E71-7359216E2270}" type="presParOf" srcId="{418ABFF5-892C-4EE8-9C22-0DBB7964567D}" destId="{37994925-2A4E-42C2-B4D5-FEEF369B3134}" srcOrd="0" destOrd="0" presId="urn:microsoft.com/office/officeart/2005/8/layout/vList5"/>
    <dgm:cxn modelId="{00E5DEB0-5AFC-2748-9977-D703FE7DAF42}" type="presParOf" srcId="{37994925-2A4E-42C2-B4D5-FEEF369B3134}" destId="{951DFF06-DD9D-4D83-83EA-7B290695FDE0}" srcOrd="0" destOrd="0" presId="urn:microsoft.com/office/officeart/2005/8/layout/vList5"/>
    <dgm:cxn modelId="{DFD1303B-434E-7743-91F3-07FFCB36F612}" type="presParOf" srcId="{37994925-2A4E-42C2-B4D5-FEEF369B3134}" destId="{4ABA5F68-D8A0-4307-BCF9-FDFE9BD98CC0}" srcOrd="1" destOrd="0" presId="urn:microsoft.com/office/officeart/2005/8/layout/vList5"/>
    <dgm:cxn modelId="{41E0D7DA-157F-3A44-BEBF-078A88C22880}" type="presParOf" srcId="{418ABFF5-892C-4EE8-9C22-0DBB7964567D}" destId="{49DE7039-7E6B-4FC4-8C76-3BA6ECA69905}" srcOrd="1" destOrd="0" presId="urn:microsoft.com/office/officeart/2005/8/layout/vList5"/>
    <dgm:cxn modelId="{44E5E92A-BEFC-794F-9076-A450A5E0E2B0}" type="presParOf" srcId="{418ABFF5-892C-4EE8-9C22-0DBB7964567D}" destId="{EFC38905-7050-4AE5-AE92-A3700B47A9E0}" srcOrd="2" destOrd="0" presId="urn:microsoft.com/office/officeart/2005/8/layout/vList5"/>
    <dgm:cxn modelId="{BA05B6AC-0259-AF49-8CF0-F18F82E32B8A}" type="presParOf" srcId="{EFC38905-7050-4AE5-AE92-A3700B47A9E0}" destId="{2343BE2C-F25A-4FEC-BFF0-AA545C5FAEE9}" srcOrd="0" destOrd="0" presId="urn:microsoft.com/office/officeart/2005/8/layout/vList5"/>
    <dgm:cxn modelId="{9EE0E6C4-137C-1A44-A74C-D8AFA9D9C765}" type="presParOf" srcId="{EFC38905-7050-4AE5-AE92-A3700B47A9E0}" destId="{340FB94E-B866-43A9-89DC-03C6EEBF2F0C}" srcOrd="1" destOrd="0" presId="urn:microsoft.com/office/officeart/2005/8/layout/vList5"/>
    <dgm:cxn modelId="{AC8E28B9-3A9C-B344-9E50-F0BBFE0FB91C}" type="presParOf" srcId="{418ABFF5-892C-4EE8-9C22-0DBB7964567D}" destId="{C0DA804D-11D5-4B5B-A376-559297CD6BDC}" srcOrd="3" destOrd="0" presId="urn:microsoft.com/office/officeart/2005/8/layout/vList5"/>
    <dgm:cxn modelId="{BB29928E-618A-7E41-AA44-924642ABEEFE}" type="presParOf" srcId="{418ABFF5-892C-4EE8-9C22-0DBB7964567D}" destId="{32042616-1A5E-4EE3-B098-776B76C481ED}" srcOrd="4" destOrd="0" presId="urn:microsoft.com/office/officeart/2005/8/layout/vList5"/>
    <dgm:cxn modelId="{7C4D3122-117A-CA48-ACFB-D26BBAC9FF48}" type="presParOf" srcId="{32042616-1A5E-4EE3-B098-776B76C481ED}" destId="{98FE3ABF-8243-445E-8316-B9D910928D00}" srcOrd="0" destOrd="0" presId="urn:microsoft.com/office/officeart/2005/8/layout/vList5"/>
    <dgm:cxn modelId="{A7CA8553-23B1-2046-A2E5-03AA448EC794}" type="presParOf" srcId="{32042616-1A5E-4EE3-B098-776B76C481ED}" destId="{C2029E8B-A0FD-4E2E-B238-6D6A599D98F6}" srcOrd="1" destOrd="0" presId="urn:microsoft.com/office/officeart/2005/8/layout/vList5"/>
    <dgm:cxn modelId="{F51ED146-5124-F148-AF94-7BD9AE977051}" type="presParOf" srcId="{418ABFF5-892C-4EE8-9C22-0DBB7964567D}" destId="{F3CB356A-BE58-4804-9BA8-9E3336C2D8D6}" srcOrd="5" destOrd="0" presId="urn:microsoft.com/office/officeart/2005/8/layout/vList5"/>
    <dgm:cxn modelId="{0382DDBD-51D3-5E48-97E2-812E112D6420}" type="presParOf" srcId="{418ABFF5-892C-4EE8-9C22-0DBB7964567D}" destId="{A388D799-857A-4887-93A5-CDB8B48C1355}" srcOrd="6" destOrd="0" presId="urn:microsoft.com/office/officeart/2005/8/layout/vList5"/>
    <dgm:cxn modelId="{49EB881D-0307-6E4F-A387-A9C147556C1A}" type="presParOf" srcId="{A388D799-857A-4887-93A5-CDB8B48C1355}" destId="{CB153B90-2A85-4911-B5C7-08BD2DAAB8E4}" srcOrd="0" destOrd="0" presId="urn:microsoft.com/office/officeart/2005/8/layout/vList5"/>
    <dgm:cxn modelId="{62183B4E-BF8B-BF40-8AC3-79C9F0B5AE9F}" type="presParOf" srcId="{A388D799-857A-4887-93A5-CDB8B48C1355}" destId="{1D4198A3-E6E4-455A-A42F-4A8C873CBEEA}" srcOrd="1" destOrd="0" presId="urn:microsoft.com/office/officeart/2005/8/layout/vList5"/>
  </dgm:cxnLst>
  <dgm:bg>
    <a:solidFill>
      <a:srgbClr val="C3D69B"/>
    </a:solidFill>
  </dgm:bg>
  <dgm:whole>
    <a:ln>
      <a:solidFill>
        <a:schemeClr val="accent3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904AC0-F965-4127-9C0E-59B783F4B3D5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A5D8B2C-EA1C-4584-8756-FA590105883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Approach</a:t>
          </a:r>
          <a:endParaRPr lang="en-US" b="1" dirty="0">
            <a:solidFill>
              <a:srgbClr val="000000"/>
            </a:solidFill>
          </a:endParaRPr>
        </a:p>
      </dgm:t>
    </dgm:pt>
    <dgm:pt modelId="{D699ED0F-C3E3-47C5-AA48-550CC334EB83}" type="parTrans" cxnId="{2F15BA06-2235-4A84-BE09-20F3381387B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D769F93-7CF6-410A-BE52-A84EA19A8FAE}" type="sibTrans" cxnId="{2F15BA06-2235-4A84-BE09-20F3381387B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DE9720-8104-4505-B1E2-116CF1BD8AE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One day Coding Contest– 8 am to 8 pm at </a:t>
          </a:r>
          <a:r>
            <a:rPr lang="en-US" sz="1600" dirty="0" err="1" smtClean="0">
              <a:solidFill>
                <a:srgbClr val="000000"/>
              </a:solidFill>
            </a:rPr>
            <a:t>Thoughtworks</a:t>
          </a:r>
          <a:r>
            <a:rPr lang="en-US" sz="1600" dirty="0" smtClean="0">
              <a:solidFill>
                <a:srgbClr val="000000"/>
              </a:solidFill>
            </a:rPr>
            <a:t>, Bangalore</a:t>
          </a:r>
          <a:endParaRPr lang="en-US" sz="1600" dirty="0">
            <a:solidFill>
              <a:srgbClr val="000000"/>
            </a:solidFill>
          </a:endParaRPr>
        </a:p>
      </dgm:t>
    </dgm:pt>
    <dgm:pt modelId="{95E9E92D-8996-41A0-B2FB-8AAC558CE8F6}" type="parTrans" cxnId="{1BBB602B-D37E-4714-BD58-7C2D074B3EA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350239-3B9B-4744-BDCC-DCB768F9B071}" type="sibTrans" cxnId="{1BBB602B-D37E-4714-BD58-7C2D074B3EA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5C78E46-B4EA-4A13-9BB4-9CFB754B3904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Challenge</a:t>
          </a:r>
          <a:endParaRPr lang="en-US" b="1" dirty="0">
            <a:solidFill>
              <a:srgbClr val="000000"/>
            </a:solidFill>
          </a:endParaRPr>
        </a:p>
      </dgm:t>
    </dgm:pt>
    <dgm:pt modelId="{8377F298-4785-468C-9F87-7678DED7674E}" type="parTrans" cxnId="{1A5A1EEA-D332-45D6-B961-813186C39D0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4B8E28-F324-459F-B5CF-C22B46C49DFC}" type="sibTrans" cxnId="{1A5A1EEA-D332-45D6-B961-813186C39D0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9D2A498-9D22-43A9-B798-AA78158C1E2A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b="0" i="0" dirty="0" smtClean="0">
              <a:solidFill>
                <a:srgbClr val="000000"/>
              </a:solidFill>
            </a:rPr>
            <a:t>Design an application in </a:t>
          </a:r>
          <a:r>
            <a:rPr lang="en-US" sz="1600" b="0" i="0" dirty="0" err="1" smtClean="0">
              <a:solidFill>
                <a:srgbClr val="000000"/>
              </a:solidFill>
            </a:rPr>
            <a:t>iOS</a:t>
          </a:r>
          <a:r>
            <a:rPr lang="en-US" sz="1600" b="0" i="0" dirty="0" smtClean="0">
              <a:solidFill>
                <a:srgbClr val="000000"/>
              </a:solidFill>
            </a:rPr>
            <a:t> or Android. </a:t>
          </a:r>
          <a:endParaRPr lang="en-US" sz="1600" dirty="0">
            <a:solidFill>
              <a:srgbClr val="000000"/>
            </a:solidFill>
          </a:endParaRPr>
        </a:p>
      </dgm:t>
    </dgm:pt>
    <dgm:pt modelId="{7D58B5BD-8034-4ECE-8F2F-E43951AADFD0}" type="parTrans" cxnId="{FC41EA38-AF93-4A2C-98F6-D5B49474247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4080024-FDE8-4642-9862-D83771352AD1}" type="sibTrans" cxnId="{FC41EA38-AF93-4A2C-98F6-D5B49474247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6BF0A2A-4699-4AEE-8157-96A18FDACD4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Target Community</a:t>
          </a:r>
          <a:endParaRPr lang="en-US" b="1" dirty="0">
            <a:solidFill>
              <a:srgbClr val="000000"/>
            </a:solidFill>
          </a:endParaRPr>
        </a:p>
      </dgm:t>
    </dgm:pt>
    <dgm:pt modelId="{E2EEE258-5815-4E61-8580-28F8308B327D}" type="parTrans" cxnId="{73B17AA8-9DB7-4260-B05E-DC4644BFB28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975595D-CC8D-4E20-AA89-F3E289D2CB89}" type="sibTrans" cxnId="{73B17AA8-9DB7-4260-B05E-DC4644BFB28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7F055DD-50DC-4EAF-AEF9-7F4504FAA49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Crowd sourcing campaign for a period of 4 weeks to attract highly Android, </a:t>
          </a:r>
          <a:r>
            <a:rPr lang="en-US" sz="1600" dirty="0" err="1" smtClean="0">
              <a:solidFill>
                <a:srgbClr val="000000"/>
              </a:solidFill>
            </a:rPr>
            <a:t>iOS</a:t>
          </a:r>
          <a:r>
            <a:rPr lang="en-US" sz="1600" dirty="0" smtClean="0">
              <a:solidFill>
                <a:srgbClr val="000000"/>
              </a:solidFill>
            </a:rPr>
            <a:t>, Windows Mobile &amp; Web developers</a:t>
          </a:r>
          <a:endParaRPr lang="en-US" sz="1600" dirty="0">
            <a:solidFill>
              <a:srgbClr val="000000"/>
            </a:solidFill>
          </a:endParaRPr>
        </a:p>
      </dgm:t>
    </dgm:pt>
    <dgm:pt modelId="{B90098B5-CEEE-4B05-B53B-19325834743D}" type="parTrans" cxnId="{0F503F2C-DA91-4FD6-BFBC-CD1FB8B53D4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B12F4-A3B5-4B4A-9FDF-266DCE34342D}" type="sibTrans" cxnId="{0F503F2C-DA91-4FD6-BFBC-CD1FB8B53D4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1F2FF1-C167-47A7-A548-35DDCF49BD33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Outcome</a:t>
          </a:r>
          <a:endParaRPr lang="en-US" b="1" dirty="0">
            <a:solidFill>
              <a:srgbClr val="000000"/>
            </a:solidFill>
          </a:endParaRPr>
        </a:p>
      </dgm:t>
    </dgm:pt>
    <dgm:pt modelId="{54029001-AEE2-4E94-8694-46F40990D801}" type="parTrans" cxnId="{FA50E22F-97B7-4D36-A292-CADDFC42ABA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1A860D9-D439-455F-84ED-C1ED88EC0A6D}" type="sibTrans" cxnId="{FA50E22F-97B7-4D36-A292-CADDFC42ABA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CBBA26-7723-4A7F-8BEE-8388F4BB3DB9}">
      <dgm:prSet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Successfully placed 4 developer.</a:t>
          </a:r>
          <a:endParaRPr lang="en-US" sz="1600" dirty="0">
            <a:solidFill>
              <a:srgbClr val="000000"/>
            </a:solidFill>
          </a:endParaRPr>
        </a:p>
      </dgm:t>
    </dgm:pt>
    <dgm:pt modelId="{29DDF54F-22BC-4A64-9865-D1BA49E23D2B}" type="parTrans" cxnId="{162A2784-8C13-4B0E-89EA-95030F8DAC0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F5DDA5F-5B6E-4831-826D-910F2FECF38D}" type="sibTrans" cxnId="{162A2784-8C13-4B0E-89EA-95030F8DAC0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18ABFF5-892C-4EE8-9C22-0DBB7964567D}" type="pres">
      <dgm:prSet presAssocID="{89904AC0-F965-4127-9C0E-59B783F4B3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994925-2A4E-42C2-B4D5-FEEF369B3134}" type="pres">
      <dgm:prSet presAssocID="{3A5D8B2C-EA1C-4584-8756-FA5901058835}" presName="linNode" presStyleCnt="0"/>
      <dgm:spPr/>
    </dgm:pt>
    <dgm:pt modelId="{951DFF06-DD9D-4D83-83EA-7B290695FDE0}" type="pres">
      <dgm:prSet presAssocID="{3A5D8B2C-EA1C-4584-8756-FA5901058835}" presName="parentText" presStyleLbl="node1" presStyleIdx="0" presStyleCnt="4" custScaleX="609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A5F68-D8A0-4307-BCF9-FDFE9BD98CC0}" type="pres">
      <dgm:prSet presAssocID="{3A5D8B2C-EA1C-4584-8756-FA5901058835}" presName="descendantText" presStyleLbl="alignAccFollowNode1" presStyleIdx="0" presStyleCnt="4" custScaleX="1651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7039-7E6B-4FC4-8C76-3BA6ECA69905}" type="pres">
      <dgm:prSet presAssocID="{DD769F93-7CF6-410A-BE52-A84EA19A8FAE}" presName="sp" presStyleCnt="0"/>
      <dgm:spPr/>
    </dgm:pt>
    <dgm:pt modelId="{EFC38905-7050-4AE5-AE92-A3700B47A9E0}" type="pres">
      <dgm:prSet presAssocID="{D5C78E46-B4EA-4A13-9BB4-9CFB754B3904}" presName="linNode" presStyleCnt="0"/>
      <dgm:spPr/>
    </dgm:pt>
    <dgm:pt modelId="{2343BE2C-F25A-4FEC-BFF0-AA545C5FAEE9}" type="pres">
      <dgm:prSet presAssocID="{D5C78E46-B4EA-4A13-9BB4-9CFB754B3904}" presName="parentText" presStyleLbl="node1" presStyleIdx="1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FB94E-B866-43A9-89DC-03C6EEBF2F0C}" type="pres">
      <dgm:prSet presAssocID="{D5C78E46-B4EA-4A13-9BB4-9CFB754B3904}" presName="descendantText" presStyleLbl="alignAccFollowNode1" presStyleIdx="1" presStyleCnt="4" custScaleX="129197" custScaleY="1252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A804D-11D5-4B5B-A376-559297CD6BDC}" type="pres">
      <dgm:prSet presAssocID="{C24B8E28-F324-459F-B5CF-C22B46C49DFC}" presName="sp" presStyleCnt="0"/>
      <dgm:spPr/>
    </dgm:pt>
    <dgm:pt modelId="{32042616-1A5E-4EE3-B098-776B76C481ED}" type="pres">
      <dgm:prSet presAssocID="{56BF0A2A-4699-4AEE-8157-96A18FDACD4C}" presName="linNode" presStyleCnt="0"/>
      <dgm:spPr/>
    </dgm:pt>
    <dgm:pt modelId="{98FE3ABF-8243-445E-8316-B9D910928D00}" type="pres">
      <dgm:prSet presAssocID="{56BF0A2A-4699-4AEE-8157-96A18FDACD4C}" presName="parentText" presStyleLbl="node1" presStyleIdx="2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29E8B-A0FD-4E2E-B238-6D6A599D98F6}" type="pres">
      <dgm:prSet presAssocID="{56BF0A2A-4699-4AEE-8157-96A18FDACD4C}" presName="descendantText" presStyleLbl="alignAccFollowNode1" presStyleIdx="2" presStyleCnt="4" custScaleX="129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B356A-BE58-4804-9BA8-9E3336C2D8D6}" type="pres">
      <dgm:prSet presAssocID="{E975595D-CC8D-4E20-AA89-F3E289D2CB89}" presName="sp" presStyleCnt="0"/>
      <dgm:spPr/>
    </dgm:pt>
    <dgm:pt modelId="{A388D799-857A-4887-93A5-CDB8B48C1355}" type="pres">
      <dgm:prSet presAssocID="{0F1F2FF1-C167-47A7-A548-35DDCF49BD33}" presName="linNode" presStyleCnt="0"/>
      <dgm:spPr/>
    </dgm:pt>
    <dgm:pt modelId="{CB153B90-2A85-4911-B5C7-08BD2DAAB8E4}" type="pres">
      <dgm:prSet presAssocID="{0F1F2FF1-C167-47A7-A548-35DDCF49BD33}" presName="parentText" presStyleLbl="node1" presStyleIdx="3" presStyleCnt="4" custScaleX="480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198A3-E6E4-455A-A42F-4A8C873CBEEA}" type="pres">
      <dgm:prSet presAssocID="{0F1F2FF1-C167-47A7-A548-35DDCF49BD33}" presName="descendantText" presStyleLbl="alignAccFollowNode1" presStyleIdx="3" presStyleCnt="4" custScaleX="12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1A7356-C7B3-2648-9D62-8EBD44012F11}" type="presOf" srcId="{0F1F2FF1-C167-47A7-A548-35DDCF49BD33}" destId="{CB153B90-2A85-4911-B5C7-08BD2DAAB8E4}" srcOrd="0" destOrd="0" presId="urn:microsoft.com/office/officeart/2005/8/layout/vList5"/>
    <dgm:cxn modelId="{162A2784-8C13-4B0E-89EA-95030F8DAC0D}" srcId="{0F1F2FF1-C167-47A7-A548-35DDCF49BD33}" destId="{1CCBBA26-7723-4A7F-8BEE-8388F4BB3DB9}" srcOrd="0" destOrd="0" parTransId="{29DDF54F-22BC-4A64-9865-D1BA49E23D2B}" sibTransId="{3F5DDA5F-5B6E-4831-826D-910F2FECF38D}"/>
    <dgm:cxn modelId="{9203B236-01EC-EE4A-91D0-BB17DB816E3E}" type="presOf" srcId="{1CCBBA26-7723-4A7F-8BEE-8388F4BB3DB9}" destId="{1D4198A3-E6E4-455A-A42F-4A8C873CBEEA}" srcOrd="0" destOrd="0" presId="urn:microsoft.com/office/officeart/2005/8/layout/vList5"/>
    <dgm:cxn modelId="{3A655644-7BB1-1F45-A6B9-31D2A4E0B86B}" type="presOf" srcId="{89904AC0-F965-4127-9C0E-59B783F4B3D5}" destId="{418ABFF5-892C-4EE8-9C22-0DBB7964567D}" srcOrd="0" destOrd="0" presId="urn:microsoft.com/office/officeart/2005/8/layout/vList5"/>
    <dgm:cxn modelId="{2576575F-A9C5-A848-86B8-7F9503B4EA92}" type="presOf" srcId="{3A5D8B2C-EA1C-4584-8756-FA5901058835}" destId="{951DFF06-DD9D-4D83-83EA-7B290695FDE0}" srcOrd="0" destOrd="0" presId="urn:microsoft.com/office/officeart/2005/8/layout/vList5"/>
    <dgm:cxn modelId="{8D15E1D7-9D08-C54F-B400-BE695E841E7D}" type="presOf" srcId="{1CDE9720-8104-4505-B1E2-116CF1BD8AE7}" destId="{4ABA5F68-D8A0-4307-BCF9-FDFE9BD98CC0}" srcOrd="0" destOrd="0" presId="urn:microsoft.com/office/officeart/2005/8/layout/vList5"/>
    <dgm:cxn modelId="{6115D0D9-E90F-E94C-95A3-89CC2F660921}" type="presOf" srcId="{17F055DD-50DC-4EAF-AEF9-7F4504FAA497}" destId="{C2029E8B-A0FD-4E2E-B238-6D6A599D98F6}" srcOrd="0" destOrd="0" presId="urn:microsoft.com/office/officeart/2005/8/layout/vList5"/>
    <dgm:cxn modelId="{73B17AA8-9DB7-4260-B05E-DC4644BFB282}" srcId="{89904AC0-F965-4127-9C0E-59B783F4B3D5}" destId="{56BF0A2A-4699-4AEE-8157-96A18FDACD4C}" srcOrd="2" destOrd="0" parTransId="{E2EEE258-5815-4E61-8580-28F8308B327D}" sibTransId="{E975595D-CC8D-4E20-AA89-F3E289D2CB89}"/>
    <dgm:cxn modelId="{07C9E8CD-E446-384B-BF3F-9711974BF1A7}" type="presOf" srcId="{56BF0A2A-4699-4AEE-8157-96A18FDACD4C}" destId="{98FE3ABF-8243-445E-8316-B9D910928D00}" srcOrd="0" destOrd="0" presId="urn:microsoft.com/office/officeart/2005/8/layout/vList5"/>
    <dgm:cxn modelId="{A8DA059D-3496-4245-97A7-0DD1DABB8BA8}" type="presOf" srcId="{39D2A498-9D22-43A9-B798-AA78158C1E2A}" destId="{340FB94E-B866-43A9-89DC-03C6EEBF2F0C}" srcOrd="0" destOrd="0" presId="urn:microsoft.com/office/officeart/2005/8/layout/vList5"/>
    <dgm:cxn modelId="{FA50E22F-97B7-4D36-A292-CADDFC42ABAF}" srcId="{89904AC0-F965-4127-9C0E-59B783F4B3D5}" destId="{0F1F2FF1-C167-47A7-A548-35DDCF49BD33}" srcOrd="3" destOrd="0" parTransId="{54029001-AEE2-4E94-8694-46F40990D801}" sibTransId="{41A860D9-D439-455F-84ED-C1ED88EC0A6D}"/>
    <dgm:cxn modelId="{1A5A1EEA-D332-45D6-B961-813186C39D00}" srcId="{89904AC0-F965-4127-9C0E-59B783F4B3D5}" destId="{D5C78E46-B4EA-4A13-9BB4-9CFB754B3904}" srcOrd="1" destOrd="0" parTransId="{8377F298-4785-468C-9F87-7678DED7674E}" sibTransId="{C24B8E28-F324-459F-B5CF-C22B46C49DFC}"/>
    <dgm:cxn modelId="{FC41EA38-AF93-4A2C-98F6-D5B494742476}" srcId="{D5C78E46-B4EA-4A13-9BB4-9CFB754B3904}" destId="{39D2A498-9D22-43A9-B798-AA78158C1E2A}" srcOrd="0" destOrd="0" parTransId="{7D58B5BD-8034-4ECE-8F2F-E43951AADFD0}" sibTransId="{D4080024-FDE8-4642-9862-D83771352AD1}"/>
    <dgm:cxn modelId="{2F15BA06-2235-4A84-BE09-20F3381387B2}" srcId="{89904AC0-F965-4127-9C0E-59B783F4B3D5}" destId="{3A5D8B2C-EA1C-4584-8756-FA5901058835}" srcOrd="0" destOrd="0" parTransId="{D699ED0F-C3E3-47C5-AA48-550CC334EB83}" sibTransId="{DD769F93-7CF6-410A-BE52-A84EA19A8FAE}"/>
    <dgm:cxn modelId="{0F503F2C-DA91-4FD6-BFBC-CD1FB8B53D43}" srcId="{56BF0A2A-4699-4AEE-8157-96A18FDACD4C}" destId="{17F055DD-50DC-4EAF-AEF9-7F4504FAA497}" srcOrd="0" destOrd="0" parTransId="{B90098B5-CEEE-4B05-B53B-19325834743D}" sibTransId="{478B12F4-A3B5-4B4A-9FDF-266DCE34342D}"/>
    <dgm:cxn modelId="{1C5F965E-6322-CA48-8539-663F51F8D64F}" type="presOf" srcId="{D5C78E46-B4EA-4A13-9BB4-9CFB754B3904}" destId="{2343BE2C-F25A-4FEC-BFF0-AA545C5FAEE9}" srcOrd="0" destOrd="0" presId="urn:microsoft.com/office/officeart/2005/8/layout/vList5"/>
    <dgm:cxn modelId="{1BBB602B-D37E-4714-BD58-7C2D074B3EA9}" srcId="{3A5D8B2C-EA1C-4584-8756-FA5901058835}" destId="{1CDE9720-8104-4505-B1E2-116CF1BD8AE7}" srcOrd="0" destOrd="0" parTransId="{95E9E92D-8996-41A0-B2FB-8AAC558CE8F6}" sibTransId="{A0350239-3B9B-4744-BDCC-DCB768F9B071}"/>
    <dgm:cxn modelId="{57F017A1-A8D8-EA4D-BD46-C3C651A359A7}" type="presParOf" srcId="{418ABFF5-892C-4EE8-9C22-0DBB7964567D}" destId="{37994925-2A4E-42C2-B4D5-FEEF369B3134}" srcOrd="0" destOrd="0" presId="urn:microsoft.com/office/officeart/2005/8/layout/vList5"/>
    <dgm:cxn modelId="{CBA9DE8C-16D1-244C-B209-64DF8BB70D6F}" type="presParOf" srcId="{37994925-2A4E-42C2-B4D5-FEEF369B3134}" destId="{951DFF06-DD9D-4D83-83EA-7B290695FDE0}" srcOrd="0" destOrd="0" presId="urn:microsoft.com/office/officeart/2005/8/layout/vList5"/>
    <dgm:cxn modelId="{4BC8DE1A-7901-564A-861B-C74E42BF411C}" type="presParOf" srcId="{37994925-2A4E-42C2-B4D5-FEEF369B3134}" destId="{4ABA5F68-D8A0-4307-BCF9-FDFE9BD98CC0}" srcOrd="1" destOrd="0" presId="urn:microsoft.com/office/officeart/2005/8/layout/vList5"/>
    <dgm:cxn modelId="{B91A8646-D9A5-BC43-9E29-0DBAF54B39A3}" type="presParOf" srcId="{418ABFF5-892C-4EE8-9C22-0DBB7964567D}" destId="{49DE7039-7E6B-4FC4-8C76-3BA6ECA69905}" srcOrd="1" destOrd="0" presId="urn:microsoft.com/office/officeart/2005/8/layout/vList5"/>
    <dgm:cxn modelId="{3034F556-22C3-C645-B8E3-19BC5B39C0C8}" type="presParOf" srcId="{418ABFF5-892C-4EE8-9C22-0DBB7964567D}" destId="{EFC38905-7050-4AE5-AE92-A3700B47A9E0}" srcOrd="2" destOrd="0" presId="urn:microsoft.com/office/officeart/2005/8/layout/vList5"/>
    <dgm:cxn modelId="{0449E585-C2A4-B542-B4CE-AC0D21BD8B9F}" type="presParOf" srcId="{EFC38905-7050-4AE5-AE92-A3700B47A9E0}" destId="{2343BE2C-F25A-4FEC-BFF0-AA545C5FAEE9}" srcOrd="0" destOrd="0" presId="urn:microsoft.com/office/officeart/2005/8/layout/vList5"/>
    <dgm:cxn modelId="{4B93D5E8-1CF9-F141-94C4-B7A3828273EE}" type="presParOf" srcId="{EFC38905-7050-4AE5-AE92-A3700B47A9E0}" destId="{340FB94E-B866-43A9-89DC-03C6EEBF2F0C}" srcOrd="1" destOrd="0" presId="urn:microsoft.com/office/officeart/2005/8/layout/vList5"/>
    <dgm:cxn modelId="{8160DFF5-E2B3-A847-85BB-5CFD95492123}" type="presParOf" srcId="{418ABFF5-892C-4EE8-9C22-0DBB7964567D}" destId="{C0DA804D-11D5-4B5B-A376-559297CD6BDC}" srcOrd="3" destOrd="0" presId="urn:microsoft.com/office/officeart/2005/8/layout/vList5"/>
    <dgm:cxn modelId="{00D2CC9F-72D4-1543-9AA1-4D51961FC8D3}" type="presParOf" srcId="{418ABFF5-892C-4EE8-9C22-0DBB7964567D}" destId="{32042616-1A5E-4EE3-B098-776B76C481ED}" srcOrd="4" destOrd="0" presId="urn:microsoft.com/office/officeart/2005/8/layout/vList5"/>
    <dgm:cxn modelId="{B4C06E38-BDC6-3E4E-988E-93C398F0AEF6}" type="presParOf" srcId="{32042616-1A5E-4EE3-B098-776B76C481ED}" destId="{98FE3ABF-8243-445E-8316-B9D910928D00}" srcOrd="0" destOrd="0" presId="urn:microsoft.com/office/officeart/2005/8/layout/vList5"/>
    <dgm:cxn modelId="{FC519979-688C-A645-973A-572481FDC7E2}" type="presParOf" srcId="{32042616-1A5E-4EE3-B098-776B76C481ED}" destId="{C2029E8B-A0FD-4E2E-B238-6D6A599D98F6}" srcOrd="1" destOrd="0" presId="urn:microsoft.com/office/officeart/2005/8/layout/vList5"/>
    <dgm:cxn modelId="{0059EE32-E5E3-B24F-A3BE-4506A0E8E0D9}" type="presParOf" srcId="{418ABFF5-892C-4EE8-9C22-0DBB7964567D}" destId="{F3CB356A-BE58-4804-9BA8-9E3336C2D8D6}" srcOrd="5" destOrd="0" presId="urn:microsoft.com/office/officeart/2005/8/layout/vList5"/>
    <dgm:cxn modelId="{652C85E0-56BE-E541-BFA3-92A3F8D34070}" type="presParOf" srcId="{418ABFF5-892C-4EE8-9C22-0DBB7964567D}" destId="{A388D799-857A-4887-93A5-CDB8B48C1355}" srcOrd="6" destOrd="0" presId="urn:microsoft.com/office/officeart/2005/8/layout/vList5"/>
    <dgm:cxn modelId="{3B87D114-D5BD-F143-B969-CA93FFE76F3D}" type="presParOf" srcId="{A388D799-857A-4887-93A5-CDB8B48C1355}" destId="{CB153B90-2A85-4911-B5C7-08BD2DAAB8E4}" srcOrd="0" destOrd="0" presId="urn:microsoft.com/office/officeart/2005/8/layout/vList5"/>
    <dgm:cxn modelId="{D112A1D5-DA76-7643-B672-3B9B0D60615F}" type="presParOf" srcId="{A388D799-857A-4887-93A5-CDB8B48C1355}" destId="{1D4198A3-E6E4-455A-A42F-4A8C873CBEEA}" srcOrd="1" destOrd="0" presId="urn:microsoft.com/office/officeart/2005/8/layout/vList5"/>
  </dgm:cxnLst>
  <dgm:bg>
    <a:solidFill>
      <a:srgbClr val="C3D69B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904AC0-F965-4127-9C0E-59B783F4B3D5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A5D8B2C-EA1C-4584-8756-FA5901058835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Approach</a:t>
          </a:r>
          <a:endParaRPr lang="en-US" b="1" dirty="0">
            <a:solidFill>
              <a:srgbClr val="000000"/>
            </a:solidFill>
          </a:endParaRPr>
        </a:p>
      </dgm:t>
    </dgm:pt>
    <dgm:pt modelId="{D699ED0F-C3E3-47C5-AA48-550CC334EB83}" type="parTrans" cxnId="{2F15BA06-2235-4A84-BE09-20F3381387B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D769F93-7CF6-410A-BE52-A84EA19A8FAE}" type="sibTrans" cxnId="{2F15BA06-2235-4A84-BE09-20F3381387B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DE9720-8104-4505-B1E2-116CF1BD8AE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One day Coding contest– 8 am to 8 pm</a:t>
          </a:r>
          <a:endParaRPr lang="en-US" sz="1600" dirty="0">
            <a:solidFill>
              <a:srgbClr val="000000"/>
            </a:solidFill>
          </a:endParaRPr>
        </a:p>
      </dgm:t>
    </dgm:pt>
    <dgm:pt modelId="{95E9E92D-8996-41A0-B2FB-8AAC558CE8F6}" type="parTrans" cxnId="{1BBB602B-D37E-4714-BD58-7C2D074B3EA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A0350239-3B9B-4744-BDCC-DCB768F9B071}" type="sibTrans" cxnId="{1BBB602B-D37E-4714-BD58-7C2D074B3EA9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5C78E46-B4EA-4A13-9BB4-9CFB754B3904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Challenge</a:t>
          </a:r>
          <a:endParaRPr lang="en-US" b="1" dirty="0">
            <a:solidFill>
              <a:srgbClr val="000000"/>
            </a:solidFill>
          </a:endParaRPr>
        </a:p>
      </dgm:t>
    </dgm:pt>
    <dgm:pt modelId="{8377F298-4785-468C-9F87-7678DED7674E}" type="parTrans" cxnId="{1A5A1EEA-D332-45D6-B961-813186C39D0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24B8E28-F324-459F-B5CF-C22B46C49DFC}" type="sibTrans" cxnId="{1A5A1EEA-D332-45D6-B961-813186C39D0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9D2A498-9D22-43A9-B798-AA78158C1E2A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b="0" i="0" dirty="0" smtClean="0">
              <a:solidFill>
                <a:srgbClr val="000000"/>
              </a:solidFill>
            </a:rPr>
            <a:t>All Women </a:t>
          </a:r>
          <a:r>
            <a:rPr lang="en-US" sz="1600" b="0" i="0" dirty="0" err="1" smtClean="0">
              <a:solidFill>
                <a:srgbClr val="000000"/>
              </a:solidFill>
            </a:rPr>
            <a:t>Hackathon</a:t>
          </a:r>
          <a:r>
            <a:rPr lang="en-US" sz="1600" b="0" i="0" dirty="0" smtClean="0">
              <a:solidFill>
                <a:srgbClr val="000000"/>
              </a:solidFill>
            </a:rPr>
            <a:t>. Women to come forward and code to increase Safety of Women using technology </a:t>
          </a:r>
          <a:endParaRPr lang="en-US" sz="1600" dirty="0">
            <a:solidFill>
              <a:srgbClr val="000000"/>
            </a:solidFill>
          </a:endParaRPr>
        </a:p>
      </dgm:t>
    </dgm:pt>
    <dgm:pt modelId="{7D58B5BD-8034-4ECE-8F2F-E43951AADFD0}" type="parTrans" cxnId="{FC41EA38-AF93-4A2C-98F6-D5B49474247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4080024-FDE8-4642-9862-D83771352AD1}" type="sibTrans" cxnId="{FC41EA38-AF93-4A2C-98F6-D5B494742476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6BF0A2A-4699-4AEE-8157-96A18FDACD4C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Target Community</a:t>
          </a:r>
          <a:endParaRPr lang="en-US" b="1" dirty="0">
            <a:solidFill>
              <a:srgbClr val="000000"/>
            </a:solidFill>
          </a:endParaRPr>
        </a:p>
      </dgm:t>
    </dgm:pt>
    <dgm:pt modelId="{E2EEE258-5815-4E61-8580-28F8308B327D}" type="parTrans" cxnId="{73B17AA8-9DB7-4260-B05E-DC4644BFB28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975595D-CC8D-4E20-AA89-F3E289D2CB89}" type="sibTrans" cxnId="{73B17AA8-9DB7-4260-B05E-DC4644BFB28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7F055DD-50DC-4EAF-AEF9-7F4504FAA49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Campaigns for a period of 4 weeks to attract highly skills / passionate </a:t>
          </a:r>
          <a:r>
            <a:rPr lang="en-US" sz="1600" b="1" dirty="0" smtClean="0">
              <a:solidFill>
                <a:srgbClr val="000000"/>
              </a:solidFill>
            </a:rPr>
            <a:t>Women</a:t>
          </a:r>
          <a:r>
            <a:rPr lang="en-US" sz="1600" dirty="0" smtClean="0">
              <a:solidFill>
                <a:srgbClr val="000000"/>
              </a:solidFill>
            </a:rPr>
            <a:t> coders in technologies like Android, </a:t>
          </a:r>
          <a:r>
            <a:rPr lang="en-US" sz="1600" dirty="0" err="1" smtClean="0">
              <a:solidFill>
                <a:srgbClr val="000000"/>
              </a:solidFill>
            </a:rPr>
            <a:t>iOS</a:t>
          </a:r>
          <a:r>
            <a:rPr lang="en-US" sz="1600" dirty="0" smtClean="0">
              <a:solidFill>
                <a:srgbClr val="000000"/>
              </a:solidFill>
            </a:rPr>
            <a:t>, Windows Mobile &amp; Web developers</a:t>
          </a:r>
          <a:endParaRPr lang="en-US" sz="1600" dirty="0">
            <a:solidFill>
              <a:srgbClr val="000000"/>
            </a:solidFill>
          </a:endParaRPr>
        </a:p>
      </dgm:t>
    </dgm:pt>
    <dgm:pt modelId="{B90098B5-CEEE-4B05-B53B-19325834743D}" type="parTrans" cxnId="{0F503F2C-DA91-4FD6-BFBC-CD1FB8B53D4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78B12F4-A3B5-4B4A-9FDF-266DCE34342D}" type="sibTrans" cxnId="{0F503F2C-DA91-4FD6-BFBC-CD1FB8B53D4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1F2FF1-C167-47A7-A548-35DDCF49BD33}">
      <dgm:prSet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C3D69B"/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Outcome</a:t>
          </a:r>
          <a:endParaRPr lang="en-US" b="1" dirty="0">
            <a:solidFill>
              <a:srgbClr val="000000"/>
            </a:solidFill>
          </a:endParaRPr>
        </a:p>
      </dgm:t>
    </dgm:pt>
    <dgm:pt modelId="{54029001-AEE2-4E94-8694-46F40990D801}" type="parTrans" cxnId="{FA50E22F-97B7-4D36-A292-CADDFC42ABA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1A860D9-D439-455F-84ED-C1ED88EC0A6D}" type="sibTrans" cxnId="{FA50E22F-97B7-4D36-A292-CADDFC42ABA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CCBBA26-7723-4A7F-8BEE-8388F4BB3DB9}">
      <dgm:prSet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>
              <a:solidFill>
                <a:srgbClr val="000000"/>
              </a:solidFill>
            </a:rPr>
            <a:t>Women participation in any </a:t>
          </a:r>
          <a:r>
            <a:rPr lang="en-US" sz="1600" dirty="0" err="1" smtClean="0">
              <a:solidFill>
                <a:srgbClr val="000000"/>
              </a:solidFill>
            </a:rPr>
            <a:t>Hackathon</a:t>
          </a:r>
          <a:r>
            <a:rPr lang="en-US" sz="1600" dirty="0" smtClean="0">
              <a:solidFill>
                <a:srgbClr val="000000"/>
              </a:solidFill>
            </a:rPr>
            <a:t> is 5 to 6.  However we were able to have 150+ registrations &amp; 60+ turned out and hacked whole day to come out with awesome technological solutions to increase Women’s safety which the NGO is already started implementing.</a:t>
          </a:r>
          <a:endParaRPr lang="en-US" sz="1600" dirty="0">
            <a:solidFill>
              <a:srgbClr val="000000"/>
            </a:solidFill>
          </a:endParaRPr>
        </a:p>
      </dgm:t>
    </dgm:pt>
    <dgm:pt modelId="{29DDF54F-22BC-4A64-9865-D1BA49E23D2B}" type="parTrans" cxnId="{162A2784-8C13-4B0E-89EA-95030F8DAC0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F5DDA5F-5B6E-4831-826D-910F2FECF38D}" type="sibTrans" cxnId="{162A2784-8C13-4B0E-89EA-95030F8DAC0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418ABFF5-892C-4EE8-9C22-0DBB7964567D}" type="pres">
      <dgm:prSet presAssocID="{89904AC0-F965-4127-9C0E-59B783F4B3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7994925-2A4E-42C2-B4D5-FEEF369B3134}" type="pres">
      <dgm:prSet presAssocID="{3A5D8B2C-EA1C-4584-8756-FA5901058835}" presName="linNode" presStyleCnt="0"/>
      <dgm:spPr/>
    </dgm:pt>
    <dgm:pt modelId="{951DFF06-DD9D-4D83-83EA-7B290695FDE0}" type="pres">
      <dgm:prSet presAssocID="{3A5D8B2C-EA1C-4584-8756-FA5901058835}" presName="parentText" presStyleLbl="node1" presStyleIdx="0" presStyleCnt="4" custScaleX="609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A5F68-D8A0-4307-BCF9-FDFE9BD98CC0}" type="pres">
      <dgm:prSet presAssocID="{3A5D8B2C-EA1C-4584-8756-FA5901058835}" presName="descendantText" presStyleLbl="alignAccFollowNode1" presStyleIdx="0" presStyleCnt="4" custScaleX="1651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7039-7E6B-4FC4-8C76-3BA6ECA69905}" type="pres">
      <dgm:prSet presAssocID="{DD769F93-7CF6-410A-BE52-A84EA19A8FAE}" presName="sp" presStyleCnt="0"/>
      <dgm:spPr/>
    </dgm:pt>
    <dgm:pt modelId="{EFC38905-7050-4AE5-AE92-A3700B47A9E0}" type="pres">
      <dgm:prSet presAssocID="{D5C78E46-B4EA-4A13-9BB4-9CFB754B3904}" presName="linNode" presStyleCnt="0"/>
      <dgm:spPr/>
    </dgm:pt>
    <dgm:pt modelId="{2343BE2C-F25A-4FEC-BFF0-AA545C5FAEE9}" type="pres">
      <dgm:prSet presAssocID="{D5C78E46-B4EA-4A13-9BB4-9CFB754B3904}" presName="parentText" presStyleLbl="node1" presStyleIdx="1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FB94E-B866-43A9-89DC-03C6EEBF2F0C}" type="pres">
      <dgm:prSet presAssocID="{D5C78E46-B4EA-4A13-9BB4-9CFB754B3904}" presName="descendantText" presStyleLbl="alignAccFollowNode1" presStyleIdx="1" presStyleCnt="4" custScaleX="129197" custScaleY="1252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A804D-11D5-4B5B-A376-559297CD6BDC}" type="pres">
      <dgm:prSet presAssocID="{C24B8E28-F324-459F-B5CF-C22B46C49DFC}" presName="sp" presStyleCnt="0"/>
      <dgm:spPr/>
    </dgm:pt>
    <dgm:pt modelId="{32042616-1A5E-4EE3-B098-776B76C481ED}" type="pres">
      <dgm:prSet presAssocID="{56BF0A2A-4699-4AEE-8157-96A18FDACD4C}" presName="linNode" presStyleCnt="0"/>
      <dgm:spPr/>
    </dgm:pt>
    <dgm:pt modelId="{98FE3ABF-8243-445E-8316-B9D910928D00}" type="pres">
      <dgm:prSet presAssocID="{56BF0A2A-4699-4AEE-8157-96A18FDACD4C}" presName="parentText" presStyleLbl="node1" presStyleIdx="2" presStyleCnt="4" custScaleX="480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29E8B-A0FD-4E2E-B238-6D6A599D98F6}" type="pres">
      <dgm:prSet presAssocID="{56BF0A2A-4699-4AEE-8157-96A18FDACD4C}" presName="descendantText" presStyleLbl="alignAccFollowNode1" presStyleIdx="2" presStyleCnt="4" custScaleX="129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CB356A-BE58-4804-9BA8-9E3336C2D8D6}" type="pres">
      <dgm:prSet presAssocID="{E975595D-CC8D-4E20-AA89-F3E289D2CB89}" presName="sp" presStyleCnt="0"/>
      <dgm:spPr/>
    </dgm:pt>
    <dgm:pt modelId="{A388D799-857A-4887-93A5-CDB8B48C1355}" type="pres">
      <dgm:prSet presAssocID="{0F1F2FF1-C167-47A7-A548-35DDCF49BD33}" presName="linNode" presStyleCnt="0"/>
      <dgm:spPr/>
    </dgm:pt>
    <dgm:pt modelId="{CB153B90-2A85-4911-B5C7-08BD2DAAB8E4}" type="pres">
      <dgm:prSet presAssocID="{0F1F2FF1-C167-47A7-A548-35DDCF49BD33}" presName="parentText" presStyleLbl="node1" presStyleIdx="3" presStyleCnt="4" custScaleX="480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198A3-E6E4-455A-A42F-4A8C873CBEEA}" type="pres">
      <dgm:prSet presAssocID="{0F1F2FF1-C167-47A7-A548-35DDCF49BD33}" presName="descendantText" presStyleLbl="alignAccFollowNode1" presStyleIdx="3" presStyleCnt="4" custScaleX="1293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2A2784-8C13-4B0E-89EA-95030F8DAC0D}" srcId="{0F1F2FF1-C167-47A7-A548-35DDCF49BD33}" destId="{1CCBBA26-7723-4A7F-8BEE-8388F4BB3DB9}" srcOrd="0" destOrd="0" parTransId="{29DDF54F-22BC-4A64-9865-D1BA49E23D2B}" sibTransId="{3F5DDA5F-5B6E-4831-826D-910F2FECF38D}"/>
    <dgm:cxn modelId="{B95C1E64-7C6E-034D-B7B4-BEA94CDD61BA}" type="presOf" srcId="{1CDE9720-8104-4505-B1E2-116CF1BD8AE7}" destId="{4ABA5F68-D8A0-4307-BCF9-FDFE9BD98CC0}" srcOrd="0" destOrd="0" presId="urn:microsoft.com/office/officeart/2005/8/layout/vList5"/>
    <dgm:cxn modelId="{AEA74EC6-F23A-4348-B8A5-C67BC4EF2415}" type="presOf" srcId="{56BF0A2A-4699-4AEE-8157-96A18FDACD4C}" destId="{98FE3ABF-8243-445E-8316-B9D910928D00}" srcOrd="0" destOrd="0" presId="urn:microsoft.com/office/officeart/2005/8/layout/vList5"/>
    <dgm:cxn modelId="{C1585650-3AFF-8F44-8C23-F1B94F5568CD}" type="presOf" srcId="{3A5D8B2C-EA1C-4584-8756-FA5901058835}" destId="{951DFF06-DD9D-4D83-83EA-7B290695FDE0}" srcOrd="0" destOrd="0" presId="urn:microsoft.com/office/officeart/2005/8/layout/vList5"/>
    <dgm:cxn modelId="{A9BB706C-D1A9-9641-8B2C-56C8DE3923DC}" type="presOf" srcId="{39D2A498-9D22-43A9-B798-AA78158C1E2A}" destId="{340FB94E-B866-43A9-89DC-03C6EEBF2F0C}" srcOrd="0" destOrd="0" presId="urn:microsoft.com/office/officeart/2005/8/layout/vList5"/>
    <dgm:cxn modelId="{B2F11528-07FC-604D-B399-8593ED6C3055}" type="presOf" srcId="{1CCBBA26-7723-4A7F-8BEE-8388F4BB3DB9}" destId="{1D4198A3-E6E4-455A-A42F-4A8C873CBEEA}" srcOrd="0" destOrd="0" presId="urn:microsoft.com/office/officeart/2005/8/layout/vList5"/>
    <dgm:cxn modelId="{73B17AA8-9DB7-4260-B05E-DC4644BFB282}" srcId="{89904AC0-F965-4127-9C0E-59B783F4B3D5}" destId="{56BF0A2A-4699-4AEE-8157-96A18FDACD4C}" srcOrd="2" destOrd="0" parTransId="{E2EEE258-5815-4E61-8580-28F8308B327D}" sibTransId="{E975595D-CC8D-4E20-AA89-F3E289D2CB89}"/>
    <dgm:cxn modelId="{FA50E22F-97B7-4D36-A292-CADDFC42ABAF}" srcId="{89904AC0-F965-4127-9C0E-59B783F4B3D5}" destId="{0F1F2FF1-C167-47A7-A548-35DDCF49BD33}" srcOrd="3" destOrd="0" parTransId="{54029001-AEE2-4E94-8694-46F40990D801}" sibTransId="{41A860D9-D439-455F-84ED-C1ED88EC0A6D}"/>
    <dgm:cxn modelId="{221C018F-EB12-724D-84CE-3D1484AE33A9}" type="presOf" srcId="{D5C78E46-B4EA-4A13-9BB4-9CFB754B3904}" destId="{2343BE2C-F25A-4FEC-BFF0-AA545C5FAEE9}" srcOrd="0" destOrd="0" presId="urn:microsoft.com/office/officeart/2005/8/layout/vList5"/>
    <dgm:cxn modelId="{1A5A1EEA-D332-45D6-B961-813186C39D00}" srcId="{89904AC0-F965-4127-9C0E-59B783F4B3D5}" destId="{D5C78E46-B4EA-4A13-9BB4-9CFB754B3904}" srcOrd="1" destOrd="0" parTransId="{8377F298-4785-468C-9F87-7678DED7674E}" sibTransId="{C24B8E28-F324-459F-B5CF-C22B46C49DFC}"/>
    <dgm:cxn modelId="{FC41EA38-AF93-4A2C-98F6-D5B494742476}" srcId="{D5C78E46-B4EA-4A13-9BB4-9CFB754B3904}" destId="{39D2A498-9D22-43A9-B798-AA78158C1E2A}" srcOrd="0" destOrd="0" parTransId="{7D58B5BD-8034-4ECE-8F2F-E43951AADFD0}" sibTransId="{D4080024-FDE8-4642-9862-D83771352AD1}"/>
    <dgm:cxn modelId="{74D6E37D-1BED-EA4B-96AE-2C3AD249F6BC}" type="presOf" srcId="{0F1F2FF1-C167-47A7-A548-35DDCF49BD33}" destId="{CB153B90-2A85-4911-B5C7-08BD2DAAB8E4}" srcOrd="0" destOrd="0" presId="urn:microsoft.com/office/officeart/2005/8/layout/vList5"/>
    <dgm:cxn modelId="{2F15BA06-2235-4A84-BE09-20F3381387B2}" srcId="{89904AC0-F965-4127-9C0E-59B783F4B3D5}" destId="{3A5D8B2C-EA1C-4584-8756-FA5901058835}" srcOrd="0" destOrd="0" parTransId="{D699ED0F-C3E3-47C5-AA48-550CC334EB83}" sibTransId="{DD769F93-7CF6-410A-BE52-A84EA19A8FAE}"/>
    <dgm:cxn modelId="{0F503F2C-DA91-4FD6-BFBC-CD1FB8B53D43}" srcId="{56BF0A2A-4699-4AEE-8157-96A18FDACD4C}" destId="{17F055DD-50DC-4EAF-AEF9-7F4504FAA497}" srcOrd="0" destOrd="0" parTransId="{B90098B5-CEEE-4B05-B53B-19325834743D}" sibTransId="{478B12F4-A3B5-4B4A-9FDF-266DCE34342D}"/>
    <dgm:cxn modelId="{6E89F077-6697-4D48-A176-261085A78351}" type="presOf" srcId="{89904AC0-F965-4127-9C0E-59B783F4B3D5}" destId="{418ABFF5-892C-4EE8-9C22-0DBB7964567D}" srcOrd="0" destOrd="0" presId="urn:microsoft.com/office/officeart/2005/8/layout/vList5"/>
    <dgm:cxn modelId="{1BBB602B-D37E-4714-BD58-7C2D074B3EA9}" srcId="{3A5D8B2C-EA1C-4584-8756-FA5901058835}" destId="{1CDE9720-8104-4505-B1E2-116CF1BD8AE7}" srcOrd="0" destOrd="0" parTransId="{95E9E92D-8996-41A0-B2FB-8AAC558CE8F6}" sibTransId="{A0350239-3B9B-4744-BDCC-DCB768F9B071}"/>
    <dgm:cxn modelId="{37D2024A-B1FF-124A-8591-A6265B96D8E2}" type="presOf" srcId="{17F055DD-50DC-4EAF-AEF9-7F4504FAA497}" destId="{C2029E8B-A0FD-4E2E-B238-6D6A599D98F6}" srcOrd="0" destOrd="0" presId="urn:microsoft.com/office/officeart/2005/8/layout/vList5"/>
    <dgm:cxn modelId="{F1565C91-198D-6447-9F4D-7D3BD9149267}" type="presParOf" srcId="{418ABFF5-892C-4EE8-9C22-0DBB7964567D}" destId="{37994925-2A4E-42C2-B4D5-FEEF369B3134}" srcOrd="0" destOrd="0" presId="urn:microsoft.com/office/officeart/2005/8/layout/vList5"/>
    <dgm:cxn modelId="{D3F1275B-4ABE-1647-8197-6B59BA2F62AA}" type="presParOf" srcId="{37994925-2A4E-42C2-B4D5-FEEF369B3134}" destId="{951DFF06-DD9D-4D83-83EA-7B290695FDE0}" srcOrd="0" destOrd="0" presId="urn:microsoft.com/office/officeart/2005/8/layout/vList5"/>
    <dgm:cxn modelId="{CA5609FC-6782-554B-AB1A-D25A9C24CE21}" type="presParOf" srcId="{37994925-2A4E-42C2-B4D5-FEEF369B3134}" destId="{4ABA5F68-D8A0-4307-BCF9-FDFE9BD98CC0}" srcOrd="1" destOrd="0" presId="urn:microsoft.com/office/officeart/2005/8/layout/vList5"/>
    <dgm:cxn modelId="{60E4FFCE-8099-EA44-893A-A4DC4EF8A414}" type="presParOf" srcId="{418ABFF5-892C-4EE8-9C22-0DBB7964567D}" destId="{49DE7039-7E6B-4FC4-8C76-3BA6ECA69905}" srcOrd="1" destOrd="0" presId="urn:microsoft.com/office/officeart/2005/8/layout/vList5"/>
    <dgm:cxn modelId="{F230CF51-6EC4-1B49-B74E-9E5623C89CC6}" type="presParOf" srcId="{418ABFF5-892C-4EE8-9C22-0DBB7964567D}" destId="{EFC38905-7050-4AE5-AE92-A3700B47A9E0}" srcOrd="2" destOrd="0" presId="urn:microsoft.com/office/officeart/2005/8/layout/vList5"/>
    <dgm:cxn modelId="{5FA74CA1-2EDE-4E4F-8E76-07D3A6536F9E}" type="presParOf" srcId="{EFC38905-7050-4AE5-AE92-A3700B47A9E0}" destId="{2343BE2C-F25A-4FEC-BFF0-AA545C5FAEE9}" srcOrd="0" destOrd="0" presId="urn:microsoft.com/office/officeart/2005/8/layout/vList5"/>
    <dgm:cxn modelId="{94913103-740B-AD49-A9FA-20CEAEBBDF25}" type="presParOf" srcId="{EFC38905-7050-4AE5-AE92-A3700B47A9E0}" destId="{340FB94E-B866-43A9-89DC-03C6EEBF2F0C}" srcOrd="1" destOrd="0" presId="urn:microsoft.com/office/officeart/2005/8/layout/vList5"/>
    <dgm:cxn modelId="{3DAE5BC1-265A-0C42-A2B4-2C669544317E}" type="presParOf" srcId="{418ABFF5-892C-4EE8-9C22-0DBB7964567D}" destId="{C0DA804D-11D5-4B5B-A376-559297CD6BDC}" srcOrd="3" destOrd="0" presId="urn:microsoft.com/office/officeart/2005/8/layout/vList5"/>
    <dgm:cxn modelId="{7E9AC525-C63C-4946-A077-A5B2F85F02BC}" type="presParOf" srcId="{418ABFF5-892C-4EE8-9C22-0DBB7964567D}" destId="{32042616-1A5E-4EE3-B098-776B76C481ED}" srcOrd="4" destOrd="0" presId="urn:microsoft.com/office/officeart/2005/8/layout/vList5"/>
    <dgm:cxn modelId="{4810389E-6D51-794E-AFDC-7D1F09C001F4}" type="presParOf" srcId="{32042616-1A5E-4EE3-B098-776B76C481ED}" destId="{98FE3ABF-8243-445E-8316-B9D910928D00}" srcOrd="0" destOrd="0" presId="urn:microsoft.com/office/officeart/2005/8/layout/vList5"/>
    <dgm:cxn modelId="{76C75CB6-F9FB-5143-A968-34A9AF14D587}" type="presParOf" srcId="{32042616-1A5E-4EE3-B098-776B76C481ED}" destId="{C2029E8B-A0FD-4E2E-B238-6D6A599D98F6}" srcOrd="1" destOrd="0" presId="urn:microsoft.com/office/officeart/2005/8/layout/vList5"/>
    <dgm:cxn modelId="{0CB1481D-40FD-2043-A72F-6F2D65323668}" type="presParOf" srcId="{418ABFF5-892C-4EE8-9C22-0DBB7964567D}" destId="{F3CB356A-BE58-4804-9BA8-9E3336C2D8D6}" srcOrd="5" destOrd="0" presId="urn:microsoft.com/office/officeart/2005/8/layout/vList5"/>
    <dgm:cxn modelId="{39A00400-560B-C648-8F81-DC60FDD7D7A4}" type="presParOf" srcId="{418ABFF5-892C-4EE8-9C22-0DBB7964567D}" destId="{A388D799-857A-4887-93A5-CDB8B48C1355}" srcOrd="6" destOrd="0" presId="urn:microsoft.com/office/officeart/2005/8/layout/vList5"/>
    <dgm:cxn modelId="{720962E6-200A-0C4E-92FE-3543842F8945}" type="presParOf" srcId="{A388D799-857A-4887-93A5-CDB8B48C1355}" destId="{CB153B90-2A85-4911-B5C7-08BD2DAAB8E4}" srcOrd="0" destOrd="0" presId="urn:microsoft.com/office/officeart/2005/8/layout/vList5"/>
    <dgm:cxn modelId="{53CC0180-8C19-6E41-A948-9254BFEF66F7}" type="presParOf" srcId="{A388D799-857A-4887-93A5-CDB8B48C1355}" destId="{1D4198A3-E6E4-455A-A42F-4A8C873CBEEA}" srcOrd="1" destOrd="0" presId="urn:microsoft.com/office/officeart/2005/8/layout/vList5"/>
  </dgm:cxnLst>
  <dgm:bg>
    <a:solidFill>
      <a:srgbClr val="C3D69B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A5F68-D8A0-4307-BCF9-FDFE9BD98CC0}">
      <dsp:nvSpPr>
        <dsp:cNvPr id="0" name=""/>
        <dsp:cNvSpPr/>
      </dsp:nvSpPr>
      <dsp:spPr>
        <a:xfrm rot="5400000">
          <a:off x="4371090" y="-2866887"/>
          <a:ext cx="811986" cy="6750891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Jointly hosted </a:t>
          </a:r>
          <a:r>
            <a:rPr lang="en-US" sz="1600" kern="1200" dirty="0" err="1" smtClean="0"/>
            <a:t>Hackathon</a:t>
          </a:r>
          <a:r>
            <a:rPr lang="en-US" sz="1600" kern="1200" dirty="0" smtClean="0"/>
            <a:t> along with Microsoft &amp; </a:t>
          </a:r>
          <a:r>
            <a:rPr lang="en-US" sz="1600" kern="1200" dirty="0" err="1" smtClean="0"/>
            <a:t>Xhackers</a:t>
          </a:r>
          <a:r>
            <a:rPr lang="en-US" sz="1600" kern="1200" dirty="0" smtClean="0"/>
            <a:t> specifically to identify and groom tech talents in </a:t>
          </a:r>
          <a:r>
            <a:rPr lang="en-US" sz="1600" kern="1200" dirty="0" err="1" smtClean="0"/>
            <a:t>Xamarin</a:t>
          </a:r>
          <a:r>
            <a:rPr lang="en-US" sz="1600" kern="1200" dirty="0" smtClean="0"/>
            <a:t> Platform</a:t>
          </a:r>
          <a:endParaRPr lang="en-US" sz="1600" kern="1200" dirty="0"/>
        </a:p>
      </dsp:txBody>
      <dsp:txXfrm rot="-5400000">
        <a:off x="1401638" y="142203"/>
        <a:ext cx="6711253" cy="732710"/>
      </dsp:txXfrm>
    </dsp:sp>
    <dsp:sp modelId="{951DFF06-DD9D-4D83-83EA-7B290695FDE0}">
      <dsp:nvSpPr>
        <dsp:cNvPr id="0" name=""/>
        <dsp:cNvSpPr/>
      </dsp:nvSpPr>
      <dsp:spPr>
        <a:xfrm>
          <a:off x="358" y="1066"/>
          <a:ext cx="1401280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Approach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9905" y="50613"/>
        <a:ext cx="1302186" cy="915889"/>
      </dsp:txXfrm>
    </dsp:sp>
    <dsp:sp modelId="{340FB94E-B866-43A9-89DC-03C6EEBF2F0C}">
      <dsp:nvSpPr>
        <dsp:cNvPr id="0" name=""/>
        <dsp:cNvSpPr/>
      </dsp:nvSpPr>
      <dsp:spPr>
        <a:xfrm rot="5400000">
          <a:off x="4264577" y="-1788948"/>
          <a:ext cx="1017069" cy="672856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Design an application in </a:t>
          </a:r>
          <a:r>
            <a:rPr lang="en-US" sz="1600" b="0" i="0" kern="1200" dirty="0" err="1" smtClean="0"/>
            <a:t>iOS</a:t>
          </a:r>
          <a:r>
            <a:rPr lang="en-US" sz="1600" b="0" i="0" kern="1200" dirty="0" smtClean="0"/>
            <a:t> or Android. </a:t>
          </a:r>
          <a:endParaRPr lang="en-US" sz="1600" kern="1200" dirty="0"/>
        </a:p>
      </dsp:txBody>
      <dsp:txXfrm rot="-5400000">
        <a:off x="1408830" y="1116448"/>
        <a:ext cx="6678916" cy="917771"/>
      </dsp:txXfrm>
    </dsp:sp>
    <dsp:sp modelId="{2343BE2C-F25A-4FEC-BFF0-AA545C5FAEE9}">
      <dsp:nvSpPr>
        <dsp:cNvPr id="0" name=""/>
        <dsp:cNvSpPr/>
      </dsp:nvSpPr>
      <dsp:spPr>
        <a:xfrm>
          <a:off x="358" y="1067842"/>
          <a:ext cx="1408471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Challenge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9905" y="1117389"/>
        <a:ext cx="1309377" cy="915889"/>
      </dsp:txXfrm>
    </dsp:sp>
    <dsp:sp modelId="{C2029E8B-A0FD-4E2E-B238-6D6A599D98F6}">
      <dsp:nvSpPr>
        <dsp:cNvPr id="0" name=""/>
        <dsp:cNvSpPr/>
      </dsp:nvSpPr>
      <dsp:spPr>
        <a:xfrm rot="5400000">
          <a:off x="4375303" y="-728980"/>
          <a:ext cx="811986" cy="6742180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Crowd sourcing campaign for a period of 4 weeks to attract highly skilled </a:t>
          </a:r>
          <a:r>
            <a:rPr lang="en-US" sz="1600" kern="1200" dirty="0" err="1" smtClean="0"/>
            <a:t>Xamarin</a:t>
          </a:r>
          <a:r>
            <a:rPr lang="en-US" sz="1600" kern="1200" dirty="0" smtClean="0"/>
            <a:t>, C#, </a:t>
          </a:r>
          <a:r>
            <a:rPr lang="en-US" sz="1600" kern="1200" dirty="0" err="1" smtClean="0"/>
            <a:t>.Net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iOS</a:t>
          </a:r>
          <a:r>
            <a:rPr lang="en-US" sz="1600" kern="1200" dirty="0" smtClean="0"/>
            <a:t> &amp; Android developers</a:t>
          </a:r>
          <a:endParaRPr lang="en-US" sz="1600" kern="1200" dirty="0"/>
        </a:p>
      </dsp:txBody>
      <dsp:txXfrm rot="-5400000">
        <a:off x="1410206" y="2275755"/>
        <a:ext cx="6702542" cy="732710"/>
      </dsp:txXfrm>
    </dsp:sp>
    <dsp:sp modelId="{98FE3ABF-8243-445E-8316-B9D910928D00}">
      <dsp:nvSpPr>
        <dsp:cNvPr id="0" name=""/>
        <dsp:cNvSpPr/>
      </dsp:nvSpPr>
      <dsp:spPr>
        <a:xfrm>
          <a:off x="358" y="2134617"/>
          <a:ext cx="140984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Target Community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9905" y="2184164"/>
        <a:ext cx="1310754" cy="915889"/>
      </dsp:txXfrm>
    </dsp:sp>
    <dsp:sp modelId="{1D4198A3-E6E4-455A-A42F-4A8C873CBEEA}">
      <dsp:nvSpPr>
        <dsp:cNvPr id="0" name=""/>
        <dsp:cNvSpPr/>
      </dsp:nvSpPr>
      <dsp:spPr>
        <a:xfrm rot="5400000">
          <a:off x="4375410" y="336203"/>
          <a:ext cx="811986" cy="674327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Successfully hired 3 developers for two of our existing clients</a:t>
          </a:r>
          <a:endParaRPr lang="en-US" sz="1600" kern="1200" dirty="0"/>
        </a:p>
      </dsp:txBody>
      <dsp:txXfrm rot="-5400000">
        <a:off x="1409766" y="3341485"/>
        <a:ext cx="6703637" cy="732710"/>
      </dsp:txXfrm>
    </dsp:sp>
    <dsp:sp modelId="{CB153B90-2A85-4911-B5C7-08BD2DAAB8E4}">
      <dsp:nvSpPr>
        <dsp:cNvPr id="0" name=""/>
        <dsp:cNvSpPr/>
      </dsp:nvSpPr>
      <dsp:spPr>
        <a:xfrm>
          <a:off x="358" y="3200350"/>
          <a:ext cx="140940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Outcome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49905" y="3249897"/>
        <a:ext cx="1310314" cy="9158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A5F68-D8A0-4307-BCF9-FDFE9BD98CC0}">
      <dsp:nvSpPr>
        <dsp:cNvPr id="0" name=""/>
        <dsp:cNvSpPr/>
      </dsp:nvSpPr>
      <dsp:spPr>
        <a:xfrm rot="5400000">
          <a:off x="4371090" y="-2866887"/>
          <a:ext cx="811986" cy="6750891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One day Coding Contest– 8 am to 8 pm at </a:t>
          </a:r>
          <a:r>
            <a:rPr lang="en-US" sz="1600" kern="1200" dirty="0" err="1" smtClean="0">
              <a:solidFill>
                <a:srgbClr val="000000"/>
              </a:solidFill>
            </a:rPr>
            <a:t>Thoughtworks</a:t>
          </a:r>
          <a:r>
            <a:rPr lang="en-US" sz="1600" kern="1200" dirty="0" smtClean="0">
              <a:solidFill>
                <a:srgbClr val="000000"/>
              </a:solidFill>
            </a:rPr>
            <a:t>, Bangalore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1638" y="142203"/>
        <a:ext cx="6711253" cy="732710"/>
      </dsp:txXfrm>
    </dsp:sp>
    <dsp:sp modelId="{951DFF06-DD9D-4D83-83EA-7B290695FDE0}">
      <dsp:nvSpPr>
        <dsp:cNvPr id="0" name=""/>
        <dsp:cNvSpPr/>
      </dsp:nvSpPr>
      <dsp:spPr>
        <a:xfrm>
          <a:off x="358" y="1066"/>
          <a:ext cx="1401280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Approach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50613"/>
        <a:ext cx="1302186" cy="915889"/>
      </dsp:txXfrm>
    </dsp:sp>
    <dsp:sp modelId="{340FB94E-B866-43A9-89DC-03C6EEBF2F0C}">
      <dsp:nvSpPr>
        <dsp:cNvPr id="0" name=""/>
        <dsp:cNvSpPr/>
      </dsp:nvSpPr>
      <dsp:spPr>
        <a:xfrm rot="5400000">
          <a:off x="4264577" y="-1788948"/>
          <a:ext cx="1017069" cy="672856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>
              <a:solidFill>
                <a:srgbClr val="000000"/>
              </a:solidFill>
            </a:rPr>
            <a:t>Design an application in </a:t>
          </a:r>
          <a:r>
            <a:rPr lang="en-US" sz="1600" b="0" i="0" kern="1200" dirty="0" err="1" smtClean="0">
              <a:solidFill>
                <a:srgbClr val="000000"/>
              </a:solidFill>
            </a:rPr>
            <a:t>iOS</a:t>
          </a:r>
          <a:r>
            <a:rPr lang="en-US" sz="1600" b="0" i="0" kern="1200" dirty="0" smtClean="0">
              <a:solidFill>
                <a:srgbClr val="000000"/>
              </a:solidFill>
            </a:rPr>
            <a:t> or Android. 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8830" y="1116448"/>
        <a:ext cx="6678916" cy="917771"/>
      </dsp:txXfrm>
    </dsp:sp>
    <dsp:sp modelId="{2343BE2C-F25A-4FEC-BFF0-AA545C5FAEE9}">
      <dsp:nvSpPr>
        <dsp:cNvPr id="0" name=""/>
        <dsp:cNvSpPr/>
      </dsp:nvSpPr>
      <dsp:spPr>
        <a:xfrm>
          <a:off x="358" y="1067842"/>
          <a:ext cx="1408471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Challenge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1117389"/>
        <a:ext cx="1309377" cy="915889"/>
      </dsp:txXfrm>
    </dsp:sp>
    <dsp:sp modelId="{C2029E8B-A0FD-4E2E-B238-6D6A599D98F6}">
      <dsp:nvSpPr>
        <dsp:cNvPr id="0" name=""/>
        <dsp:cNvSpPr/>
      </dsp:nvSpPr>
      <dsp:spPr>
        <a:xfrm rot="5400000">
          <a:off x="4375303" y="-728980"/>
          <a:ext cx="811986" cy="6742180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Crowd sourcing campaign for a period of 4 weeks to attract highly Android, </a:t>
          </a:r>
          <a:r>
            <a:rPr lang="en-US" sz="1600" kern="1200" dirty="0" err="1" smtClean="0">
              <a:solidFill>
                <a:srgbClr val="000000"/>
              </a:solidFill>
            </a:rPr>
            <a:t>iOS</a:t>
          </a:r>
          <a:r>
            <a:rPr lang="en-US" sz="1600" kern="1200" dirty="0" smtClean="0">
              <a:solidFill>
                <a:srgbClr val="000000"/>
              </a:solidFill>
            </a:rPr>
            <a:t>, Windows Mobile &amp; Web developers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10206" y="2275755"/>
        <a:ext cx="6702542" cy="732710"/>
      </dsp:txXfrm>
    </dsp:sp>
    <dsp:sp modelId="{98FE3ABF-8243-445E-8316-B9D910928D00}">
      <dsp:nvSpPr>
        <dsp:cNvPr id="0" name=""/>
        <dsp:cNvSpPr/>
      </dsp:nvSpPr>
      <dsp:spPr>
        <a:xfrm>
          <a:off x="358" y="2134617"/>
          <a:ext cx="140984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Target Community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2184164"/>
        <a:ext cx="1310754" cy="915889"/>
      </dsp:txXfrm>
    </dsp:sp>
    <dsp:sp modelId="{1D4198A3-E6E4-455A-A42F-4A8C873CBEEA}">
      <dsp:nvSpPr>
        <dsp:cNvPr id="0" name=""/>
        <dsp:cNvSpPr/>
      </dsp:nvSpPr>
      <dsp:spPr>
        <a:xfrm rot="5400000">
          <a:off x="4375410" y="336203"/>
          <a:ext cx="811986" cy="674327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Successfully placed 4 developer.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9766" y="3341485"/>
        <a:ext cx="6703637" cy="732710"/>
      </dsp:txXfrm>
    </dsp:sp>
    <dsp:sp modelId="{CB153B90-2A85-4911-B5C7-08BD2DAAB8E4}">
      <dsp:nvSpPr>
        <dsp:cNvPr id="0" name=""/>
        <dsp:cNvSpPr/>
      </dsp:nvSpPr>
      <dsp:spPr>
        <a:xfrm>
          <a:off x="358" y="3200350"/>
          <a:ext cx="140940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Outcome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3249897"/>
        <a:ext cx="1310314" cy="9158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A5F68-D8A0-4307-BCF9-FDFE9BD98CC0}">
      <dsp:nvSpPr>
        <dsp:cNvPr id="0" name=""/>
        <dsp:cNvSpPr/>
      </dsp:nvSpPr>
      <dsp:spPr>
        <a:xfrm rot="5400000">
          <a:off x="4371090" y="-2866887"/>
          <a:ext cx="811986" cy="6750891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One day Coding contest– 8 am to 8 pm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1638" y="142203"/>
        <a:ext cx="6711253" cy="732710"/>
      </dsp:txXfrm>
    </dsp:sp>
    <dsp:sp modelId="{951DFF06-DD9D-4D83-83EA-7B290695FDE0}">
      <dsp:nvSpPr>
        <dsp:cNvPr id="0" name=""/>
        <dsp:cNvSpPr/>
      </dsp:nvSpPr>
      <dsp:spPr>
        <a:xfrm>
          <a:off x="358" y="1066"/>
          <a:ext cx="1401280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Approach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50613"/>
        <a:ext cx="1302186" cy="915889"/>
      </dsp:txXfrm>
    </dsp:sp>
    <dsp:sp modelId="{340FB94E-B866-43A9-89DC-03C6EEBF2F0C}">
      <dsp:nvSpPr>
        <dsp:cNvPr id="0" name=""/>
        <dsp:cNvSpPr/>
      </dsp:nvSpPr>
      <dsp:spPr>
        <a:xfrm rot="5400000">
          <a:off x="4264577" y="-1788948"/>
          <a:ext cx="1017069" cy="672856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>
              <a:solidFill>
                <a:srgbClr val="000000"/>
              </a:solidFill>
            </a:rPr>
            <a:t>All Women </a:t>
          </a:r>
          <a:r>
            <a:rPr lang="en-US" sz="1600" b="0" i="0" kern="1200" dirty="0" err="1" smtClean="0">
              <a:solidFill>
                <a:srgbClr val="000000"/>
              </a:solidFill>
            </a:rPr>
            <a:t>Hackathon</a:t>
          </a:r>
          <a:r>
            <a:rPr lang="en-US" sz="1600" b="0" i="0" kern="1200" dirty="0" smtClean="0">
              <a:solidFill>
                <a:srgbClr val="000000"/>
              </a:solidFill>
            </a:rPr>
            <a:t>. Women to come forward and code to increase Safety of Women using technology 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8830" y="1116448"/>
        <a:ext cx="6678916" cy="917771"/>
      </dsp:txXfrm>
    </dsp:sp>
    <dsp:sp modelId="{2343BE2C-F25A-4FEC-BFF0-AA545C5FAEE9}">
      <dsp:nvSpPr>
        <dsp:cNvPr id="0" name=""/>
        <dsp:cNvSpPr/>
      </dsp:nvSpPr>
      <dsp:spPr>
        <a:xfrm>
          <a:off x="358" y="1067842"/>
          <a:ext cx="1408471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Challenge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1117389"/>
        <a:ext cx="1309377" cy="915889"/>
      </dsp:txXfrm>
    </dsp:sp>
    <dsp:sp modelId="{C2029E8B-A0FD-4E2E-B238-6D6A599D98F6}">
      <dsp:nvSpPr>
        <dsp:cNvPr id="0" name=""/>
        <dsp:cNvSpPr/>
      </dsp:nvSpPr>
      <dsp:spPr>
        <a:xfrm rot="5400000">
          <a:off x="4375303" y="-728980"/>
          <a:ext cx="811986" cy="6742180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Campaigns for a period of 4 weeks to attract highly skills / passionate </a:t>
          </a:r>
          <a:r>
            <a:rPr lang="en-US" sz="1600" b="1" kern="1200" dirty="0" smtClean="0">
              <a:solidFill>
                <a:srgbClr val="000000"/>
              </a:solidFill>
            </a:rPr>
            <a:t>Women</a:t>
          </a:r>
          <a:r>
            <a:rPr lang="en-US" sz="1600" kern="1200" dirty="0" smtClean="0">
              <a:solidFill>
                <a:srgbClr val="000000"/>
              </a:solidFill>
            </a:rPr>
            <a:t> coders in technologies like Android, </a:t>
          </a:r>
          <a:r>
            <a:rPr lang="en-US" sz="1600" kern="1200" dirty="0" err="1" smtClean="0">
              <a:solidFill>
                <a:srgbClr val="000000"/>
              </a:solidFill>
            </a:rPr>
            <a:t>iOS</a:t>
          </a:r>
          <a:r>
            <a:rPr lang="en-US" sz="1600" kern="1200" dirty="0" smtClean="0">
              <a:solidFill>
                <a:srgbClr val="000000"/>
              </a:solidFill>
            </a:rPr>
            <a:t>, Windows Mobile &amp; Web developers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10206" y="2275755"/>
        <a:ext cx="6702542" cy="732710"/>
      </dsp:txXfrm>
    </dsp:sp>
    <dsp:sp modelId="{98FE3ABF-8243-445E-8316-B9D910928D00}">
      <dsp:nvSpPr>
        <dsp:cNvPr id="0" name=""/>
        <dsp:cNvSpPr/>
      </dsp:nvSpPr>
      <dsp:spPr>
        <a:xfrm>
          <a:off x="358" y="2134617"/>
          <a:ext cx="140984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Target Community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2184164"/>
        <a:ext cx="1310754" cy="915889"/>
      </dsp:txXfrm>
    </dsp:sp>
    <dsp:sp modelId="{1D4198A3-E6E4-455A-A42F-4A8C873CBEEA}">
      <dsp:nvSpPr>
        <dsp:cNvPr id="0" name=""/>
        <dsp:cNvSpPr/>
      </dsp:nvSpPr>
      <dsp:spPr>
        <a:xfrm rot="5400000">
          <a:off x="4375410" y="336203"/>
          <a:ext cx="811986" cy="6743275"/>
        </a:xfrm>
        <a:prstGeom prst="round2SameRect">
          <a:avLst/>
        </a:prstGeom>
        <a:solidFill>
          <a:schemeClr val="bg2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0000"/>
              </a:solidFill>
            </a:rPr>
            <a:t>Women participation in any </a:t>
          </a:r>
          <a:r>
            <a:rPr lang="en-US" sz="1600" kern="1200" dirty="0" err="1" smtClean="0">
              <a:solidFill>
                <a:srgbClr val="000000"/>
              </a:solidFill>
            </a:rPr>
            <a:t>Hackathon</a:t>
          </a:r>
          <a:r>
            <a:rPr lang="en-US" sz="1600" kern="1200" dirty="0" smtClean="0">
              <a:solidFill>
                <a:srgbClr val="000000"/>
              </a:solidFill>
            </a:rPr>
            <a:t> is 5 to 6.  However we were able to have 150+ registrations &amp; 60+ turned out and hacked whole day to come out with awesome technological solutions to increase Women’s safety which the NGO is already started implementing.</a:t>
          </a:r>
          <a:endParaRPr lang="en-US" sz="1600" kern="1200" dirty="0">
            <a:solidFill>
              <a:srgbClr val="000000"/>
            </a:solidFill>
          </a:endParaRPr>
        </a:p>
      </dsp:txBody>
      <dsp:txXfrm rot="-5400000">
        <a:off x="1409766" y="3341485"/>
        <a:ext cx="6703637" cy="732710"/>
      </dsp:txXfrm>
    </dsp:sp>
    <dsp:sp modelId="{CB153B90-2A85-4911-B5C7-08BD2DAAB8E4}">
      <dsp:nvSpPr>
        <dsp:cNvPr id="0" name=""/>
        <dsp:cNvSpPr/>
      </dsp:nvSpPr>
      <dsp:spPr>
        <a:xfrm>
          <a:off x="358" y="3200350"/>
          <a:ext cx="1409408" cy="1014983"/>
        </a:xfrm>
        <a:prstGeom prst="roundRect">
          <a:avLst/>
        </a:prstGeom>
        <a:solidFill>
          <a:srgbClr val="C3D69B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Outcome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49905" y="3249897"/>
        <a:ext cx="1310314" cy="915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4DA98-7E3E-4260-BA3E-AC8AF76F5F05}" type="datetimeFigureOut">
              <a:rPr lang="en-IN" smtClean="0"/>
              <a:pPr/>
              <a:t>03/07/16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1202-2881-4A55-B8AD-028F3B03CD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46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E9C9-BFBB-4833-B60F-211FE3810076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53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768A-69C1-4892-9C0A-0F7D351BC4F7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51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C9DF5-4C96-4D8E-A781-C92768B3D316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71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48BF-D820-4B61-889D-3235071CD341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22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13C6-B60D-49B6-8B93-856721C8C743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72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E8B9-B61D-4700-B091-F039C1A367E9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47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F4B-BF38-41FB-88FE-579862369BC6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99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E1C5-B574-4E89-909F-D0A7F39F6A03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8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1E7F-8563-4B82-90F1-2F67C13C3BAF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0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D5BE-4B94-4D5C-91E9-7C3E610A617B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3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9A8-D36B-452F-90A2-E8F712C68771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81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8A3C0-4769-4054-8D00-A7AFC352ED4F}" type="datetime1">
              <a:rPr lang="en-IN" smtClean="0"/>
              <a:pPr/>
              <a:t>03/07/16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1125E-7C20-4FDF-AEC8-624FBF52331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9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005064"/>
            <a:ext cx="8607552" cy="2160240"/>
          </a:xfrm>
        </p:spPr>
        <p:txBody>
          <a:bodyPr>
            <a:normAutofit/>
          </a:bodyPr>
          <a:lstStyle/>
          <a:p>
            <a:endPara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0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“ Every Challenge is a New Opportunity : We Like Challenges “  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4" y="161078"/>
            <a:ext cx="8607552" cy="36279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92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7" name="Picture 6" descr="Screen Shot 2015-09-16 at 5.05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9" t="6188" b="12875"/>
          <a:stretch/>
        </p:blipFill>
        <p:spPr>
          <a:xfrm>
            <a:off x="3733800" y="2514599"/>
            <a:ext cx="5410200" cy="4341767"/>
          </a:xfrm>
          <a:prstGeom prst="rect">
            <a:avLst/>
          </a:prstGeom>
        </p:spPr>
      </p:pic>
      <p:pic>
        <p:nvPicPr>
          <p:cNvPr id="8" name="Picture 7" descr="Bangalore Mirr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2819400"/>
          </a:xfrm>
          <a:prstGeom prst="rect">
            <a:avLst/>
          </a:prstGeom>
        </p:spPr>
      </p:pic>
      <p:pic>
        <p:nvPicPr>
          <p:cNvPr id="9" name="Picture 8" descr="MeetUp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" t="42903" r="1353" b="25336"/>
          <a:stretch/>
        </p:blipFill>
        <p:spPr>
          <a:xfrm>
            <a:off x="1" y="2590801"/>
            <a:ext cx="3809999" cy="1447800"/>
          </a:xfrm>
          <a:prstGeom prst="rect">
            <a:avLst/>
          </a:prstGeom>
        </p:spPr>
      </p:pic>
      <p:pic>
        <p:nvPicPr>
          <p:cNvPr id="10" name="Picture 9" descr="Yaho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38600"/>
            <a:ext cx="3733800" cy="28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Here we are</a:t>
            </a:r>
            <a:endParaRPr lang="en-IN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11</a:t>
            </a:fld>
            <a:endParaRPr lang="en-IN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66058"/>
              </p:ext>
            </p:extLst>
          </p:nvPr>
        </p:nvGraphicFramePr>
        <p:xfrm>
          <a:off x="1475656" y="1628800"/>
          <a:ext cx="6408712" cy="334476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36237"/>
                <a:gridCol w="4272475"/>
              </a:tblGrid>
              <a:tr h="111492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9886559155</a:t>
                      </a:r>
                      <a:endParaRPr lang="en-IN" sz="2800" dirty="0" smtClean="0"/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111492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janaki@dextertalentlabs.com</a:t>
                      </a:r>
                      <a:endParaRPr lang="en-IN" sz="2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  <a:tr h="111492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www.dextertalentlabs.com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852936"/>
            <a:ext cx="1080120" cy="771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29" y="4005064"/>
            <a:ext cx="1377027" cy="74734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63" y="1700808"/>
            <a:ext cx="994616" cy="89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06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ath-less-travelled_v2 (1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9" r="-9289"/>
          <a:stretch>
            <a:fillRect/>
          </a:stretch>
        </p:blipFill>
        <p:spPr>
          <a:xfrm>
            <a:off x="179512" y="620688"/>
            <a:ext cx="8784976" cy="55054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97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2</a:t>
            </a:fld>
            <a:endParaRPr lang="en-IN"/>
          </a:p>
        </p:txBody>
      </p:sp>
      <p:pic>
        <p:nvPicPr>
          <p:cNvPr id="6" name="Picture 5" descr="Dexter-Logo-Hi-Res copy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2743200" cy="1371600"/>
          </a:xfrm>
          <a:prstGeom prst="rect">
            <a:avLst/>
          </a:prstGeom>
          <a:ln>
            <a:solidFill>
              <a:srgbClr val="65AD0C"/>
            </a:solidFill>
          </a:ln>
        </p:spPr>
      </p:pic>
      <p:pic>
        <p:nvPicPr>
          <p:cNvPr id="7" name="Picture 6" descr="dexterhacklogolinkedin cop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0"/>
            <a:ext cx="2743200" cy="1600200"/>
          </a:xfrm>
          <a:prstGeom prst="rect">
            <a:avLst/>
          </a:prstGeom>
          <a:ln>
            <a:solidFill>
              <a:srgbClr val="65AD0C"/>
            </a:solidFill>
          </a:ln>
        </p:spPr>
      </p:pic>
      <p:pic>
        <p:nvPicPr>
          <p:cNvPr id="8" name="Picture 7" descr="BangaloreTechTalkMeetUpITPL copy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2743200" cy="1371600"/>
          </a:xfrm>
          <a:prstGeom prst="rect">
            <a:avLst/>
          </a:prstGeom>
          <a:ln>
            <a:solidFill>
              <a:srgbClr val="65AD0C"/>
            </a:solidFill>
          </a:ln>
        </p:spPr>
      </p:pic>
      <p:pic>
        <p:nvPicPr>
          <p:cNvPr id="9" name="Picture 8" descr="djob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068"/>
            <a:ext cx="2743200" cy="1371600"/>
          </a:xfrm>
          <a:prstGeom prst="rect">
            <a:avLst/>
          </a:prstGeom>
          <a:ln>
            <a:solidFill>
              <a:srgbClr val="65AD0C"/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971800" y="1600200"/>
            <a:ext cx="990600" cy="0"/>
          </a:xfrm>
          <a:prstGeom prst="straightConnector1">
            <a:avLst/>
          </a:prstGeom>
          <a:ln w="38100" cmpd="sng">
            <a:solidFill>
              <a:srgbClr val="65AD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1000" y="1066800"/>
            <a:ext cx="4724400" cy="1077218"/>
          </a:xfrm>
          <a:prstGeom prst="rect">
            <a:avLst/>
          </a:prstGeom>
          <a:ln>
            <a:solidFill>
              <a:srgbClr val="65AD0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 smtClean="0"/>
              <a:t>An End to End Recruitment Services Company.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 err="1" smtClean="0"/>
              <a:t>Specialised</a:t>
            </a:r>
            <a:r>
              <a:rPr lang="en-US" sz="1600" dirty="0" smtClean="0"/>
              <a:t> in exhaustive screening and headhunting</a:t>
            </a:r>
          </a:p>
          <a:p>
            <a:pPr algn="just"/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71800" y="3031868"/>
            <a:ext cx="990600" cy="0"/>
          </a:xfrm>
          <a:prstGeom prst="straightConnector1">
            <a:avLst/>
          </a:prstGeom>
          <a:ln w="38100" cmpd="sng">
            <a:solidFill>
              <a:srgbClr val="65AD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91000" y="2316540"/>
            <a:ext cx="4724400" cy="1569660"/>
          </a:xfrm>
          <a:prstGeom prst="rect">
            <a:avLst/>
          </a:prstGeom>
          <a:noFill/>
          <a:ln>
            <a:solidFill>
              <a:srgbClr val="65AD0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 smtClean="0">
                <a:solidFill>
                  <a:srgbClr val="65AD0C"/>
                </a:solidFill>
              </a:rPr>
              <a:t>An android app to help companies find candidates locally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 smtClean="0">
                <a:solidFill>
                  <a:srgbClr val="65AD0C"/>
                </a:solidFill>
              </a:rPr>
              <a:t>Helps companies in increasing the conversions for events like walk-in interviews, Tech Talks, </a:t>
            </a:r>
            <a:r>
              <a:rPr lang="en-US" sz="1600" dirty="0" err="1" smtClean="0">
                <a:solidFill>
                  <a:srgbClr val="65AD0C"/>
                </a:solidFill>
              </a:rPr>
              <a:t>Hackathons</a:t>
            </a:r>
            <a:r>
              <a:rPr lang="en-US" sz="1600" dirty="0" smtClean="0">
                <a:solidFill>
                  <a:srgbClr val="65AD0C"/>
                </a:solidFill>
              </a:rPr>
              <a:t>, </a:t>
            </a:r>
            <a:r>
              <a:rPr lang="en-US" sz="1600" dirty="0" err="1" smtClean="0">
                <a:solidFill>
                  <a:srgbClr val="65AD0C"/>
                </a:solidFill>
              </a:rPr>
              <a:t>Meetups</a:t>
            </a:r>
            <a:r>
              <a:rPr lang="en-US" sz="1600" dirty="0" smtClean="0">
                <a:solidFill>
                  <a:srgbClr val="65AD0C"/>
                </a:solidFill>
              </a:rPr>
              <a:t>, </a:t>
            </a:r>
            <a:r>
              <a:rPr lang="en-US" sz="1600" dirty="0" err="1" smtClean="0">
                <a:solidFill>
                  <a:srgbClr val="65AD0C"/>
                </a:solidFill>
              </a:rPr>
              <a:t>etc</a:t>
            </a:r>
            <a:endParaRPr lang="en-US" sz="1600" dirty="0" smtClean="0">
              <a:solidFill>
                <a:srgbClr val="65AD0C"/>
              </a:solidFill>
            </a:endParaRPr>
          </a:p>
          <a:p>
            <a:pPr algn="just"/>
            <a:endParaRPr lang="en-US" sz="1600" dirty="0">
              <a:solidFill>
                <a:srgbClr val="65AD0C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971800" y="4572000"/>
            <a:ext cx="990600" cy="0"/>
          </a:xfrm>
          <a:prstGeom prst="straightConnector1">
            <a:avLst/>
          </a:prstGeom>
          <a:ln w="38100" cmpd="sng">
            <a:solidFill>
              <a:srgbClr val="65AD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91000" y="4038600"/>
            <a:ext cx="4724400" cy="1077218"/>
          </a:xfrm>
          <a:prstGeom prst="rect">
            <a:avLst/>
          </a:prstGeom>
          <a:ln>
            <a:solidFill>
              <a:srgbClr val="65AD0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 smtClean="0"/>
              <a:t>An </a:t>
            </a:r>
            <a:r>
              <a:rPr lang="en-US" sz="1600" dirty="0" err="1" smtClean="0"/>
              <a:t>Hackathon</a:t>
            </a:r>
            <a:r>
              <a:rPr lang="en-US" sz="1600" dirty="0" smtClean="0"/>
              <a:t> platform to chase the right talent than copy pasted CV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 smtClean="0"/>
              <a:t>Hosted 6 </a:t>
            </a:r>
            <a:r>
              <a:rPr lang="en-US" sz="1600" dirty="0" err="1" smtClean="0"/>
              <a:t>hackathons</a:t>
            </a:r>
            <a:r>
              <a:rPr lang="en-US" sz="1600" dirty="0" smtClean="0"/>
              <a:t> including 2 successful all women </a:t>
            </a:r>
            <a:r>
              <a:rPr lang="en-US" sz="1600" dirty="0" err="1" smtClean="0"/>
              <a:t>hackathons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71800" y="6172200"/>
            <a:ext cx="990600" cy="0"/>
          </a:xfrm>
          <a:prstGeom prst="straightConnector1">
            <a:avLst/>
          </a:prstGeom>
          <a:ln w="38100" cmpd="sng">
            <a:solidFill>
              <a:srgbClr val="65AD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1000" y="5638800"/>
            <a:ext cx="4724400" cy="830997"/>
          </a:xfrm>
          <a:prstGeom prst="rect">
            <a:avLst/>
          </a:prstGeom>
          <a:noFill/>
          <a:ln>
            <a:solidFill>
              <a:srgbClr val="65AD0C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600" dirty="0" smtClean="0">
                <a:solidFill>
                  <a:srgbClr val="65AD0C"/>
                </a:solidFill>
              </a:rPr>
              <a:t>Platform for constant learning in </a:t>
            </a:r>
            <a:r>
              <a:rPr lang="en-US" sz="1600" dirty="0" err="1" smtClean="0">
                <a:solidFill>
                  <a:srgbClr val="65AD0C"/>
                </a:solidFill>
              </a:rPr>
              <a:t>meetup.com</a:t>
            </a:r>
            <a:endParaRPr lang="en-US" sz="1600" dirty="0" smtClean="0">
              <a:solidFill>
                <a:srgbClr val="65AD0C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600" dirty="0" smtClean="0">
                <a:solidFill>
                  <a:srgbClr val="65AD0C"/>
                </a:solidFill>
              </a:rPr>
              <a:t>Sharing the trending topics to aspirants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 dirty="0" smtClean="0">
                <a:solidFill>
                  <a:srgbClr val="65AD0C"/>
                </a:solidFill>
              </a:rPr>
              <a:t>Building the actual database of talents</a:t>
            </a:r>
            <a:endParaRPr lang="en-US" sz="1600" dirty="0">
              <a:solidFill>
                <a:srgbClr val="65AD0C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92162"/>
          </a:xfrm>
        </p:spPr>
        <p:txBody>
          <a:bodyPr/>
          <a:lstStyle/>
          <a:p>
            <a:r>
              <a:rPr lang="en-US" b="1" dirty="0" smtClean="0"/>
              <a:t>Our Service Offering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10824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 smtClean="0"/>
              <a:t>Pricing</a:t>
            </a:r>
            <a:endParaRPr lang="en-IN" sz="3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90319"/>
              </p:ext>
            </p:extLst>
          </p:nvPr>
        </p:nvGraphicFramePr>
        <p:xfrm>
          <a:off x="76200" y="914401"/>
          <a:ext cx="8991600" cy="48280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37845"/>
                <a:gridCol w="2325414"/>
                <a:gridCol w="2247900"/>
                <a:gridCol w="2480441"/>
              </a:tblGrid>
              <a:tr h="218850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djobs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DexterHack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Bangalore Tech Talk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Dexter Talent Labs</a:t>
                      </a:r>
                      <a:endParaRPr lang="en-US" sz="3200" dirty="0"/>
                    </a:p>
                  </a:txBody>
                  <a:tcPr anchor="ctr"/>
                </a:tc>
              </a:tr>
              <a:tr h="12679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Rs.500/- per week</a:t>
                      </a:r>
                      <a:r>
                        <a:rPr lang="en-US" sz="2800" baseline="0" dirty="0" smtClean="0"/>
                        <a:t> per posting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Rs.60k for 8 hours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Rs.5k per half</a:t>
                      </a:r>
                      <a:r>
                        <a:rPr lang="en-US" sz="2800" baseline="0" dirty="0" smtClean="0"/>
                        <a:t> day event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8.33% -</a:t>
                      </a:r>
                      <a:r>
                        <a:rPr lang="en-US" sz="2400" baseline="0" dirty="0" smtClean="0"/>
                        <a:t> 0 to 5 </a:t>
                      </a:r>
                      <a:r>
                        <a:rPr lang="en-US" sz="2400" baseline="0" dirty="0" err="1" smtClean="0"/>
                        <a:t>yrs</a:t>
                      </a:r>
                      <a:endParaRPr lang="en-US" sz="2400" baseline="0" dirty="0" smtClean="0"/>
                    </a:p>
                    <a:p>
                      <a:pPr algn="ctr"/>
                      <a:r>
                        <a:rPr lang="en-US" sz="2400" baseline="0" dirty="0" smtClean="0"/>
                        <a:t>10% - 5.1 to 10 </a:t>
                      </a:r>
                      <a:r>
                        <a:rPr lang="en-US" sz="2400" baseline="0" dirty="0" err="1" smtClean="0"/>
                        <a:t>yrs</a:t>
                      </a:r>
                      <a:endParaRPr lang="en-US" sz="2400" baseline="0" dirty="0" smtClean="0"/>
                    </a:p>
                    <a:p>
                      <a:pPr algn="ctr"/>
                      <a:r>
                        <a:rPr lang="en-US" sz="2400" baseline="0" dirty="0" smtClean="0"/>
                        <a:t>12% - 10+ </a:t>
                      </a:r>
                      <a:r>
                        <a:rPr lang="en-US" sz="2400" baseline="0" dirty="0" err="1" smtClean="0"/>
                        <a:t>yrs</a:t>
                      </a:r>
                      <a:endParaRPr lang="en-US" sz="2400" dirty="0"/>
                    </a:p>
                  </a:txBody>
                  <a:tcPr anchor="ctr"/>
                </a:tc>
              </a:tr>
              <a:tr h="1267945">
                <a:tc gridSpan="4">
                  <a:txBody>
                    <a:bodyPr/>
                    <a:lstStyle/>
                    <a:p>
                      <a:pPr marL="457200" indent="-457200" algn="l">
                        <a:buFont typeface="Arial"/>
                        <a:buChar char="•"/>
                      </a:pPr>
                      <a:r>
                        <a:rPr lang="en-US" sz="2400" dirty="0" smtClean="0"/>
                        <a:t>Above all excluding the taxes as applicable</a:t>
                      </a:r>
                    </a:p>
                    <a:p>
                      <a:pPr marL="457200" indent="-457200" algn="l">
                        <a:buFont typeface="Arial"/>
                        <a:buChar char="•"/>
                      </a:pPr>
                      <a:r>
                        <a:rPr lang="en-US" sz="2400" dirty="0" err="1" smtClean="0"/>
                        <a:t>Hackathon</a:t>
                      </a:r>
                      <a:r>
                        <a:rPr lang="en-US" sz="2400" dirty="0" smtClean="0"/>
                        <a:t> charges are</a:t>
                      </a:r>
                      <a:r>
                        <a:rPr lang="en-US" sz="2400" baseline="0" dirty="0" smtClean="0"/>
                        <a:t> excluding Venue, Prizes, Food &amp; Beverages</a:t>
                      </a:r>
                    </a:p>
                    <a:p>
                      <a:pPr marL="457200" indent="-457200" algn="l">
                        <a:buFont typeface="Arial"/>
                        <a:buChar char="•"/>
                      </a:pPr>
                      <a:r>
                        <a:rPr lang="en-US" sz="2400" baseline="0" dirty="0" smtClean="0"/>
                        <a:t>Tech Talk event is excluding Venue, beverages.</a:t>
                      </a:r>
                      <a:endParaRPr 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77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Few Clients</a:t>
            </a:r>
            <a:endParaRPr lang="en-IN" sz="3200" b="1" dirty="0"/>
          </a:p>
        </p:txBody>
      </p:sp>
      <p:sp>
        <p:nvSpPr>
          <p:cNvPr id="1030" name="AutoShape 6" descr="data:image/jpeg;base64,/9j/4AAQSkZJRgABAQAAAQABAAD/2wCEAAkGBxQREhUUExISFBUWFxcZGBgXFBUVGBYaFBQYGBQSGBwZHyggGBsmGxYUITEhJSkrLi4uGB8zODMsNygtLisBCgoKDg0OGxAQGywkICQsNSwsLCwsLCwsLCwvLCwsLiwsLDQwLC0sLDAsLCwsLCwsLywsLCwsLywsLCwsLCwsLP/AABEIAHYBqQMBEQACEQEDEQH/xAAbAAEAAgMBAQAAAAAAAAAAAAAABQYDBAcCAf/EAEEQAAIBAgIECQkHBAIDAQAAAAABAgMRBAYFEiExNFFhcXKBkbGyEyIyM0FzkqHRFBZSU2JjwRVCk6KC8CRD4SP/xAAaAQEAAwEBAQAAAAAAAAAAAAAAAgMEBQEG/8QANBEBAAIBAQUGBAYCAwEBAAAAAAECAxEEEjEycQUTITNBUWGBkbEVNFLB4fAU0SJCofEj/9oADAMBAAIRAxEAPwDuIAAAAAAAAAAAAAAAAAAAAAAAAAAAAAAAAAAAAAAAAAAAAAAAAAAAAAAAAAAAAAAAGPEVowi5ydoxTbfElvZ5aYrGskzo8YXGU6qvTnCa/TJPttuPK3rblnV5ExPBnJPQAAAAAAAAAAAAAAAAAAAAAAAAAAAAAAAAAAAAAAAAAAAAAAAAAAAAAAAAAAAj8w8Fr+6n4WVZ/Kt0lG/LLlVKTTum01uadmus4XDxhlTWBzNiaf8A7NdcU1rfP0vmXU2vLT116pxktCfwWdIvZVpOPLB6y7Ha3zNVO0Y/7x9FkZfdO4PTNCr6FWN+J+a+x7TXTaMV+WycWiW+XpAAAAAAAAAAAAAAAAAAAAAAAAAAAAAAAAAAAAAAAAAAAAAAAAAAAAAAAAI/MPBa/up+FlWfyrdJRvyy5TE4UsrawOEnWlqU460rN2ulu379gpS150rxexEzwZ8Ro2tT9OlUjy6rt2rYL4cleNZezWYYYlEvG/g9J1qXoVJJcV7rsewsptGTHy2lKLTCdwmbZr1kIy5Y+a/5T+Rrp2neOeNengnGSfVM4TMVCe+Tg+Kat81s+Ztx9oYL8Z06/wC+CcXiUpCakrppp7mndM2RMTGsJvR6AGCtjacHaVSnF8s4rvZC2WleaYj5vNYhj/qlH86l/kh9SP8AkYv1R9Yeb0e77DSNKTSVWk29iSnFt8i2iM2OZ0i0fWHu9Hu2i16Aa+Kx1Ol6dSEb7k5JN8tiu+WlOaYh5Noji94fERqK8JRkuOLTXNsJUvW8a1nUiYngyknoBqz0jRTs61JPic4p95VObHE6TaPrDzej3fP6pR/Opf5IfUf5GL9UfWHm9Huf1Sj+dS/yQ+o/yMX6o+sG9Hu2KVWMleMlJcaaa+RZFomNYS1K1aMFeUoxXHJpLtZ5a0VjW06Ezox0MZTm7QqQk7XtGUZO3HsfMeVy0tOlZifm8iYng+18XTp2U6kIN7taSjftFslKc0xHWSZiOL1QrxmrwlGS3Xi01zbD2t62jWs6kTqyEnoBir4mFO2vOML7taSjftI2vWnNMR1eTMRxKGJhUvqThO2/VkpW57Hlb1vyzE9CJieDKTegAAB4rVowWtKSil7W0l8yNrRWNbToTOjDhtIUqjtCpCT4lJN89iNM2O86VtEvItE8GyWPQDDXxdOHp1IR6UlHvIWyUrzTEPJmI4sX9Uo/nUv8kPqR/wAjF+qPrDzej3P6pR/Opf5IfUf5GL9UfWDej3ZaGLpz9CpCXRkn3Eq5KW5ZiXsTElfFQp215whfdrSUb232uLZKU5piOpMxHF9oYmFS+pOE7b9WSlbsPa3rflmJ6ETE8GUk9AMFfGU4O06kIt+yUlHr2kLZKU5piOsvJmI4vVDEQmrwnGSWy8ZKSvxbD2t63jWs69CJieDKSegAABH5h4LX91Pwsqz+VbpKN+WXKYnCllWDJXCo9Gfcadi86FmPmdGOy0NXE6OpVPTpQlyuKv27yu+HHfmiJeTESja+VaEvRU4dGV/Fcy37Pw24awjOOEdXyjJehVT5JRa+av3GS/Zdv+tvqj3aKx2i6lC2ulZ7mmmnb5nPz7Nkw86E1mOK45e4PT5n4md7Yfy9f76rqcEia0lJzJp6U5yp05OMIuzadnJrft4vZynF2va7WtNKTpEf+s97zM6Q0tHZerVoqSUYxe5ydr8qSTZTh2PJkjejwj4o1xzLe+59X8dL/b6F/wCG5PeEu6lsaPytVp1YTc6bUZJu2tfY+YsxbBel4tMx4S9rimJ1W06q94rVVCLlJ2UU2+ZK7PLWisTM+hM6Oby8piq7srzm3ZX3JK6V+JJHzn/PPk8OMsnjaW3ljHOjXSeyM3qSXE/7X1PZ1su2PLOPLpPCfCUsc6S6Ad5pROaazhhpuLab1VdcTkr/ACuZNttNcM6IZJ0qpOi9HSxE9SGqmk229ySsvZzo42DDbLbdqz1rNp0hL/c+r+Ol/t9DX+G5PeE+6l4q5RrJNqVOTXsTab5FdWPLdnZYjWJiTupRmisfLD1FJXSvaS417U+Uy4M04r70fNCtt2VxzfwaXPDxI7G3+RPy+6/LyoLJHr5e7fjgYezvNnp+8K8XFlzz6yn0X3k+0uavR7m4pPJXB37yXdE0dneV80sXKnzetAKxnr0KXSfcc3tLlr1U5uEPORfRq88e5nnZnCxh9VpOmuAAACjZxx+vV8mn5tPxPe+pWXacTtDLvZN30j7s+W2s6IqrRqYecW/NmlGcevd/Ka5zLat8No18J4oaTWXR8DiVVpxmt0knzca6ndH0WO8ZKRaPVqidY1Zyb1y2rUlVqNvbKcvm3sXcj5iZnJfX1mWOfGU6sn1vx0u2X0N34bk94Wd1J9z6v46X+30H4bk94O6lDY3CTw9TVl5so2aafZKLMeTHfFfSeKExNZW1U/t2DTdvKK9n+qOzsa7+Q6u7/lbPGvH94/2u56q3oLSDw1a8rqL82a4tu/nT/k52zZpw5PHhwn+/BVS27Loid9x9C1PGIrKEXKTtGKbb5iNrRWJtPCHkzo51iq08XXul503aK4l7FzJbX1s+eva2fLr6zwZZmbS6Bo7BRo0404+xbXxv2yfWd/FijHSKw1VjSNGyWPQAAAj8w8Fr+6n4WVZ/Kt0lG/LLlMThSyrBkrhUejPuNOxedCzHzOjHZaAAAArmc/Rp9J9xye1uSvVXkSWXuD0+Z+JmvYfy9f76pU4NvG1dSnOX4YyfYmzRktu0mfaHszpDm2jsP5SrTg90pJPmv53yufOYab96195ZKxrOjpyVtiPpmx9AAAK7nPG6lJU1vqPb0Y7X2u3zOf2hl3abkev2VZZ0jRq5IwXp1Wv0R75PuXaVdm4uOSekfu8xR6ozNWC8lXbXo1POXP8A3Lt29Zm27FuZZmOE+P8AtDJGkrhoPHeXown/AHWtLpR2Pt39Z19my97ji3r69V9Laxq084cGl0oeJFW3+TPy+6OXlQmSPXz92/FEw9nebPT94V4uK7HaaADl2kGnUqW3Oc7fE7HzGXnt1n7sduK65rX/AIj54eJHa27yJ+X3aMnKhMkevl7t+OBi7O82en7wrxcWXPPrKfRfeT7S5q9Hubik8lcHfvJd0TR2d5XzSxcqfN60ArGevQpdJ9xze0uWvVTm4Q85F9Grzx7medmcLGH1Wk6a4AAa2kcUqNOdR/2q/O/Yut2RXlyRjpNp9Hlp0jVQ9CYV4jERUtu1znypO7vzuy6zhbNjnLmjXrLNSN6yw51wWtTjVW+Ds+jL6O3azodo4taRePT7LcseGrDkjG7JUW93nR5nsku2z62Q7Oy+E456w8xW9FqOoucuwPrafTh4kfMYuevWPuxxxdRPp2wApOd2vLQ4/JrxSt/Jxu0pjvI6M+XimMlr/wAf/nLuRr7P8n5rMXKi846L1ZeWitktk+SXsl19/OZe0MG7PeRwnj1Qy19W9k/SevDyMn50F5vLHi6u6xfsGfer3c8Y4dP4SxW1jRqZy0ndqhF7FZz598Y9W/sKu0M+s93Hz/0jlt6NjJ2i9WPlpLbLZDkj7ZdfdzlnZ+DSO8n14dHuKvqs50lwAAAAI/MPBa/up+FlWfyrdJRvyy5TE4UsqwZK4VHoz7jTsXnQsx8zox2WgAAAK5nP0afSfccntbkr1V5Ell7g9PmfiZr2H8vX++qVODNpdf8A4Vfdz8LLto8q3SfsW4SoWX3bE0ul3po4Wy+dXqz05odIPomoAAAOcafxvlq85LbFebHmj7et3fWfO7Vl7zLM+nCGW86ytujdJYajShTVaHmrbt3vfJ9tzrYc2DHSK70eC6tqxGmqPzTi6FaktSrBzg7pe1p7JLufUZ9tyYsmP/jaNYRyTEw1clY7VqSpN7Jq66UVt7V4Srs7Lu3mk+v3/v2RxT46JnOHBpdKPiNm3+TPy+6zLyoTJHr5+7fiiYuzvNnp+8K8XFs6b0tioVpRgnGK9G1PWurb7tO5btO0bRXJMVjw6JXtaJ8EdU0zi5Jq81fippPtSujPO07TMaeP0/hDfu+aC0HOrUi5QlGmmm3JNXt/ar77nmzbLe94mY0iClJmVlzfwaXSh4kdLb/In5fdbl5UFkj18vdvxwMPZ3mz0/eFeLizZ59ZT6L7yfaXNXo9zcUlkrg795LuiaOzvK+aWLlT5vWgFYz16FLpPuOZ2ly16qc3CHnIvo1eePcx2ZwsYfVaTprgABU87430KKf65d0V3vqRyu0cvDHHWf2U5bejHlLE0aMZSqVIxnJ2s96ivq79iI7DfFjrNrWjWfs8xzEcU1idLYapCUJVoWkmnt40bb7RgvWazaPFZNqzGmqk6PxXkK0Zp31Zbbe2O6VudXOLiyd1ki3sz1nSXS4yTSa2p7V1n0kTr4tbl+B9bT6cPEj5jFz16x92OOK55q0nUoKHk7LWbvK17WtZbdm277Ds7bnviiNz1aMlpjgr0MxYqW6d+anF/wAHPjbdonhP/irvLNX7NXxFS7jUnJ724tLrdrJFW5mzW1mJmUdLWlftFYJUKUae+y2vjbd5PtZ3sGLuqRRprGkaM2JoRqQlCSvGSs/+8ZO9IvWazwl7Maxo53WhUwlfY7Sg7p+ySe58zX8nz1ovs+X4wy+NZZND4GWKrWldq+tUfJfb1t/92EtnxTnyePWf78Xta70uiRikkkrJbEuK3sPoIjTwhqfT0AAAABH5h4LX91Pwsqz+VbpKN+WXKYnCllWDJXCo9Gfcadi86FmPmdGOy0AAABXM5+jT6T7jk9rcleqvIksvcHp8z8TNew/l6/31Spwb9WCkmnuaafWjVMaxpKTmNSEqFW26VOXzi7p8z2M+amLYr6esSx+MSv2j9OUasU9eMZe2Mmk0+Lbv50d3FtWPJHHSfaWmt4lu/aIfjj8SL9+vulrD6q8fxR7UN6vuawj8yY7yNCTT86Xmx55b31K7KNry93imY4z4QjktpCm6C0V9pm43cYxV27X5Eu/sZx9m2fvracIhRSu9Kd+5sfzpfCvqbvw2v6pWdz8X37mx/Ol8K+o/Da/qk7n4q3XhLDVmv7qc9j47bYvmat2nOtFsOTT1iVU61lbMy11UwevHdJwa62th1dsvF9n3o9dF2Sda6onJHr5+7fiiZOzvNnp+8IYuK7HaaAABC5v4NLpQ8SMe3+RPy+6vLyoLJHr5e7fjgYezvNnp+8K8XFlzz6yn0X3k+0uavR7m4t/JleKoNOUU9d7G0ntUdpf2faIxTGvqlinwT32iH44/EjdvV91msH2iH44/EhvV9zWFbzxJOFJpprWlu5jndpTrSunuqy8IeMkVopVU5JO8d7S9jI9m2iItEyYp4rP9oh+OPxI6e9X3W6wfaIfjj8SG9X3NYfXWjZy1lZXbd9isrs93o01NXN8VVlia7a31JJJcV3aK6lY+cvac2TX3n/4yzO9Kx/c2P50vhX1Oj+G1/VK3ufi+/c2P50vhX1H4bX9Unc/FC6f0N9mcbScoyT22tZreuxr5mPatm7mY0nWJV3purNlDHeUo6rfnU/N/4/2vvX/E6OwZd/Huzxjw+XouxW1hSsD62n04eJHGxc9esfdnji6VjcJCtBwmrp9q4muJn0mTHXJXdtwa5iJjSVDx+Cq4KqnFvf5k17f0vl40cLLiybNfWJ6SzTWaStugtNxxEbO0ai3x4/1R413HW2baq5o04T7f6X0vvJY1JgFQz3Fa1J22tTV+Zxsvm+05PaceNZ6/sozejbyNFeSm7bfKWvyKEbL5vtLezY//ADtPx/aEsXBZDorQAAAAAI/MPBa/up+FlWfyrdJRvyy5TE4UsqwZK4VHoz7jTsXnQsx8zox2WgAAAK5nP0afSfccntbkr1V5Ell7g9PmfiZr2H8vX++qVOCRNaSK0zoKGI2t6s1uktvVJe1GXaNkpm8eE+6FqRZXKmUay3SpNc8l8rHOt2dl9JhV3UvH3Sr/ALXxP6Hn4dl+H1/h53VmTDZVrxnGT8nZSi35z9jTfsJU7PyxaJ8OP99HsYrapXMuia2InHU1NSK2Xk023ve7kRq2zZ8ua0bumkJ5KzaW5lvRbw9NqVteTu7bVZbIr+est2TZ5w00txlKld2Esa0wCuZk0DOvOM6ere1pXdt3ovdyvsRzts2S2W0Wp81WSkzOsMcNDV/ssqD1L66cfOdrXvJPZx37SMbNl7icU6cfB5uW3dHvLWhKuHqSlPUs4NbG3t1k+LkJbHsuTFebW04PcdJrPish0VoAAjtP4KVai4QtrNxe12Wxpsz7VitlxzWvFC8axoi8taEq4eq5T1LODjsbbu5RfFyMy7HsuTFebW04f6Rx0ms+LZzLoWWI1ZQklKN1aV0mnyrc/qW7Zss5tJrPjD3JTe4ID7p1/wBr4n9DB+HZvh9f4Vd1Y+6Vf9r4n9B+HZfh/fkd1Y+6Vf8Aa+J/Qfh2X4f35HdWSssuzlhYUm4qpCUpLa3F6zey9uVew1TsVpwRTw1idfgs7ud3RFfdOv8At/E/oZfw7N8Pr/CvurH3Sr/tfE/oPw7L8Pr/AAd1Y+6Vf9r4n9B+HZfh/fkd1ZJ4bQteGFqUlqa053fnO2rqq/s3u1uZmmmy5aYLY401mf8AzwTiloroZfy7OlVVSpqWinq2be17L7uK42XYr48m9fTwKY5idZWg6a4AjtPaP+0UXBW1k0433XX/AMuusz7Vh73Huxx9Eb13o0RGX9C18PV1nqajTUrSd+NNbOPvZk2XZs2HJrOmnr4q6UtWWjhcr14zhJ+TspRb857lJN+wopsGWLRM6cff+EYxW1XY7TQw4zCxqwcJq8X/ANuuJkMmOuSu7bg8mImNJVGWVq8J3pTjsd4y1nGXXsOTOwZa21pMfCfVR3VonwWvAOpqLyqiprfqu6fLycx1cW/u/wDPj8F8a6eLZLHqBzPoipiHT8nq+brX1m1v1bezkZg23Z75pru6eGv7K8lJtwZ8taOnh6coz1bubas77NWK4uRlmx4LYqTFvf8AaHuOs1jxS5rTAAAAAAj8w8Fr+6n4WVZ/Kt0lG/LLlMThSyrBkrhUejPuNOxedCzHzOjHZaAAAArmc/Rp9J9xye1uSvVXkSWXuD0+Z+JmvYfy9f76pU4JE1pAAAAAAAAAAAAAAAAAAAAAAAAAAAAAAAAAAAAAAAAAAAAAAAAAAACPzDwWv7qfhZVn8q3SUb8suUxOFLKsGSuFR6M+407F50LMfM6MdlofG7bwNDE6boU99WLfFHzn/rcz32vDTjaPujNohj0bpyFeo4QUtkW7tJbmls28pDDtlM192sTw1IvEyg81aQVSapx2qDd3+p70uY5naW0Re0Ur6fdXedfBP5e4PT5n4mdPYfy9f76rKcEia0gAAAAAAAAAAAAAAAAAAAAAAAAAAAAAAAAAAAAAAAAAAAAAAAAAABH5h4LX91Pwsqz+VbpKN+WXKYnCllSGh9IPD1FUUVJpNWbstqtcniy91beiEqzpOqTxOasRPdKMF+mK75XZO+25rcJ06JTktKMrYmdT05zn0pN95kve1uadUdZkgruyV3xIr018IFh0Ho/Ex15QpuLlDVUp+bq3km5W37k/YbtmwbRXWaxprGms+H8rKxZIYTKiXrKjfJFW+b39hdj7Kj/vb6JRj91gwuHjTioR2JbttzqY8dcdYrXhCcRoyk3oAAAAAAAAAAAAAAAAAAAAAAAAAAAAAAAAAAAAAAAAAAAAAAAAAAAj8w8Fr+6n4WVZ/Kt0lG/LLlMThSytnCYWdR2pwlN/pi3bntuFaWvyxq9iJngnsFlGvP09WmuV6z7I7PmaabBltx8FkY5T2DyjRh6blUfPqrsW35mqnZ+OObWU4xwmsNg6dNWhCMeZJdvGbKY6U5Y0TiIjgzk3oAAAAAAAAAAAAAAAAAAAAAAAAAAAAAAAAAAAAAAAAAAAAAAAAAAAAAAGDHYZVac6bbSnFxbW9XVrojeu9Wa+7yY1jRGYLK2Gpf8Ar13xzet8vR+RRTZMVfTXqjGOsJiEElZJJL2JWRpiNOCb0AAAAAAAAAAAAAAAAAAAAAAAAAAAAAAAAAAAAAAAAAAAAAAAAAAAAAAAAAAAAAAAAAAAAAAAAAAAAAAAAAAAAAAAAAAAAAAAAAAAAAAAAAAAAAAAAAAAAAAAAA//2Q=="/>
          <p:cNvSpPr>
            <a:spLocks noChangeAspect="1" noChangeArrowheads="1"/>
          </p:cNvSpPr>
          <p:nvPr/>
        </p:nvSpPr>
        <p:spPr bwMode="auto">
          <a:xfrm>
            <a:off x="155575" y="-936625"/>
            <a:ext cx="6991350" cy="1952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ata:image/jpeg;base64,/9j/4AAQSkZJRgABAQAAAQABAAD/2wCEAAkGBxQREhUUExISFBUWFxcZGBgXFBUVGBYaFBQYGBQSGBwZHyggGBsmGxYUITEhJSkrLi4uGB8zODMsNygtLisBCgoKDg0OGxAQGywkICQsNSwsLCwsLCwsLCwvLCwsLiwsLDQwLC0sLDAsLCwsLCwsLywsLCwsLywsLCwsLCwsLP/AABEIAHYBqQMBEQACEQEDEQH/xAAbAAEAAgMBAQAAAAAAAAAAAAAABQYDBAcCAf/EAEEQAAIBAgIECQkHBAIDAQAAAAABAgMRBAYFEiExNFFhcXKBkbGyEyIyM0FzkqHRFBZSU2JjwRVCk6KC8CRD4SP/xAAaAQEAAwEBAQAAAAAAAAAAAAAAAgMEBQEG/8QANBEBAAIBAQUGBAYCAwEBAAAAAAECAxEEEjEycQUTITNBUWGBkbEVNFLB4fAU0SJCofEj/9oADAMBAAIRAxEAPwDuIAAAAAAAAAAAAAAAAAAAAAAAAAAAAAAAAAAAAAAAAAAAAAAAAAAAAAAAAAAAAAAAGPEVowi5ydoxTbfElvZ5aYrGskzo8YXGU6qvTnCa/TJPttuPK3rblnV5ExPBnJPQAAAAAAAAAAAAAAAAAAAAAAAAAAAAAAAAAAAAAAAAAAAAAAAAAAAAAAAAAAAj8w8Fr+6n4WVZ/Kt0lG/LLlVKTTum01uadmus4XDxhlTWBzNiaf8A7NdcU1rfP0vmXU2vLT116pxktCfwWdIvZVpOPLB6y7Ha3zNVO0Y/7x9FkZfdO4PTNCr6FWN+J+a+x7TXTaMV+WycWiW+XpAAAAAAAAAAAAAAAAAAAAAAAAAAAAAAAAAAAAAAAAAAAAAAAAAAAAAAAAI/MPBa/up+FlWfyrdJRvyy5TE4UsrawOEnWlqU460rN2ulu379gpS150rxexEzwZ8Ro2tT9OlUjy6rt2rYL4cleNZezWYYYlEvG/g9J1qXoVJJcV7rsewsptGTHy2lKLTCdwmbZr1kIy5Y+a/5T+Rrp2neOeNengnGSfVM4TMVCe+Tg+Kat81s+Ztx9oYL8Z06/wC+CcXiUpCakrppp7mndM2RMTGsJvR6AGCtjacHaVSnF8s4rvZC2WleaYj5vNYhj/qlH86l/kh9SP8AkYv1R9Yeb0e77DSNKTSVWk29iSnFt8i2iM2OZ0i0fWHu9Hu2i16Aa+Kx1Ol6dSEb7k5JN8tiu+WlOaYh5Noji94fERqK8JRkuOLTXNsJUvW8a1nUiYngyknoBqz0jRTs61JPic4p95VObHE6TaPrDzej3fP6pR/Opf5IfUf5GL9UfWHm9Huf1Sj+dS/yQ+o/yMX6o+sG9Hu2KVWMleMlJcaaa+RZFomNYS1K1aMFeUoxXHJpLtZ5a0VjW06Ezox0MZTm7QqQk7XtGUZO3HsfMeVy0tOlZifm8iYng+18XTp2U6kIN7taSjftFslKc0xHWSZiOL1QrxmrwlGS3Xi01zbD2t62jWs6kTqyEnoBir4mFO2vOML7taSjftI2vWnNMR1eTMRxKGJhUvqThO2/VkpW57Hlb1vyzE9CJieDKTegAAB4rVowWtKSil7W0l8yNrRWNbToTOjDhtIUqjtCpCT4lJN89iNM2O86VtEvItE8GyWPQDDXxdOHp1IR6UlHvIWyUrzTEPJmI4sX9Uo/nUv8kPqR/wAjF+qPrDzej3P6pR/Opf5IfUf5GL9UfWDej3ZaGLpz9CpCXRkn3Eq5KW5ZiXsTElfFQp215whfdrSUb232uLZKU5piOpMxHF9oYmFS+pOE7b9WSlbsPa3rflmJ6ETE8GUk9AMFfGU4O06kIt+yUlHr2kLZKU5piOsvJmI4vVDEQmrwnGSWy8ZKSvxbD2t63jWs69CJieDKSegAABH5h4LX91Pwsqz+VbpKN+WXKYnCllWDJXCo9Gfcadi86FmPmdGOy0NXE6OpVPTpQlyuKv27yu+HHfmiJeTESja+VaEvRU4dGV/Fcy37Pw24awjOOEdXyjJehVT5JRa+av3GS/Zdv+tvqj3aKx2i6lC2ulZ7mmmnb5nPz7Nkw86E1mOK45e4PT5n4md7Yfy9f76rqcEia0lJzJp6U5yp05OMIuzadnJrft4vZynF2va7WtNKTpEf+s97zM6Q0tHZerVoqSUYxe5ydr8qSTZTh2PJkjejwj4o1xzLe+59X8dL/b6F/wCG5PeEu6lsaPytVp1YTc6bUZJu2tfY+YsxbBel4tMx4S9rimJ1W06q94rVVCLlJ2UU2+ZK7PLWisTM+hM6Oby8piq7srzm3ZX3JK6V+JJHzn/PPk8OMsnjaW3ljHOjXSeyM3qSXE/7X1PZ1su2PLOPLpPCfCUsc6S6Ad5pROaazhhpuLab1VdcTkr/ACuZNttNcM6IZJ0qpOi9HSxE9SGqmk229ySsvZzo42DDbLbdqz1rNp0hL/c+r+Ol/t9DX+G5PeE+6l4q5RrJNqVOTXsTab5FdWPLdnZYjWJiTupRmisfLD1FJXSvaS417U+Uy4M04r70fNCtt2VxzfwaXPDxI7G3+RPy+6/LyoLJHr5e7fjgYezvNnp+8K8XFlzz6yn0X3k+0uavR7m4pPJXB37yXdE0dneV80sXKnzetAKxnr0KXSfcc3tLlr1U5uEPORfRq88e5nnZnCxh9VpOmuAAACjZxx+vV8mn5tPxPe+pWXacTtDLvZN30j7s+W2s6IqrRqYecW/NmlGcevd/Ka5zLat8No18J4oaTWXR8DiVVpxmt0knzca6ndH0WO8ZKRaPVqidY1Zyb1y2rUlVqNvbKcvm3sXcj5iZnJfX1mWOfGU6sn1vx0u2X0N34bk94Wd1J9z6v46X+30H4bk94O6lDY3CTw9TVl5so2aafZKLMeTHfFfSeKExNZW1U/t2DTdvKK9n+qOzsa7+Q6u7/lbPGvH94/2u56q3oLSDw1a8rqL82a4tu/nT/k52zZpw5PHhwn+/BVS27Loid9x9C1PGIrKEXKTtGKbb5iNrRWJtPCHkzo51iq08XXul503aK4l7FzJbX1s+eva2fLr6zwZZmbS6Bo7BRo0404+xbXxv2yfWd/FijHSKw1VjSNGyWPQAAAj8w8Fr+6n4WVZ/Kt0lG/LLlMThSyrBkrhUejPuNOxedCzHzOjHZaAAAArmc/Rp9J9xye1uSvVXkSWXuD0+Z+JmvYfy9f76pU4NvG1dSnOX4YyfYmzRktu0mfaHszpDm2jsP5SrTg90pJPmv53yufOYab96195ZKxrOjpyVtiPpmx9AAAK7nPG6lJU1vqPb0Y7X2u3zOf2hl3abkev2VZZ0jRq5IwXp1Wv0R75PuXaVdm4uOSekfu8xR6ozNWC8lXbXo1POXP8A3Lt29Zm27FuZZmOE+P8AtDJGkrhoPHeXown/AHWtLpR2Pt39Z19my97ji3r69V9Laxq084cGl0oeJFW3+TPy+6OXlQmSPXz92/FEw9nebPT94V4uK7HaaADl2kGnUqW3Oc7fE7HzGXnt1n7sduK65rX/AIj54eJHa27yJ+X3aMnKhMkevl7t+OBi7O82en7wrxcWXPPrKfRfeT7S5q9Hubik8lcHfvJd0TR2d5XzSxcqfN60ArGevQpdJ9xze0uWvVTm4Q85F9Grzx7medmcLGH1Wk6a4AAa2kcUqNOdR/2q/O/Yut2RXlyRjpNp9Hlp0jVQ9CYV4jERUtu1znypO7vzuy6zhbNjnLmjXrLNSN6yw51wWtTjVW+Ds+jL6O3azodo4taRePT7LcseGrDkjG7JUW93nR5nsku2z62Q7Oy+E456w8xW9FqOoucuwPrafTh4kfMYuevWPuxxxdRPp2wApOd2vLQ4/JrxSt/Jxu0pjvI6M+XimMlr/wAf/nLuRr7P8n5rMXKi846L1ZeWitktk+SXsl19/OZe0MG7PeRwnj1Qy19W9k/SevDyMn50F5vLHi6u6xfsGfer3c8Y4dP4SxW1jRqZy0ndqhF7FZz598Y9W/sKu0M+s93Hz/0jlt6NjJ2i9WPlpLbLZDkj7ZdfdzlnZ+DSO8n14dHuKvqs50lwAAAAI/MPBa/up+FlWfyrdJRvyy5TE4UsqwZK4VHoz7jTsXnQsx8zox2WgAAAK5nP0afSfccntbkr1V5Ell7g9PmfiZr2H8vX++qVODNpdf8A4Vfdz8LLto8q3SfsW4SoWX3bE0ul3po4Wy+dXqz05odIPomoAAAOcafxvlq85LbFebHmj7et3fWfO7Vl7zLM+nCGW86ytujdJYajShTVaHmrbt3vfJ9tzrYc2DHSK70eC6tqxGmqPzTi6FaktSrBzg7pe1p7JLufUZ9tyYsmP/jaNYRyTEw1clY7VqSpN7Jq66UVt7V4Srs7Lu3mk+v3/v2RxT46JnOHBpdKPiNm3+TPy+6zLyoTJHr5+7fiiYuzvNnp+8K8XFs6b0tioVpRgnGK9G1PWurb7tO5btO0bRXJMVjw6JXtaJ8EdU0zi5Jq81fippPtSujPO07TMaeP0/hDfu+aC0HOrUi5QlGmmm3JNXt/ar77nmzbLe94mY0iClJmVlzfwaXSh4kdLb/In5fdbl5UFkj18vdvxwMPZ3mz0/eFeLizZ59ZT6L7yfaXNXo9zcUlkrg795LuiaOzvK+aWLlT5vWgFYz16FLpPuOZ2ly16qc3CHnIvo1eePcx2ZwsYfVaTprgABU87430KKf65d0V3vqRyu0cvDHHWf2U5bejHlLE0aMZSqVIxnJ2s96ivq79iI7DfFjrNrWjWfs8xzEcU1idLYapCUJVoWkmnt40bb7RgvWazaPFZNqzGmqk6PxXkK0Zp31Zbbe2O6VudXOLiyd1ki3sz1nSXS4yTSa2p7V1n0kTr4tbl+B9bT6cPEj5jFz16x92OOK55q0nUoKHk7LWbvK17WtZbdm277Ds7bnviiNz1aMlpjgr0MxYqW6d+anF/wAHPjbdonhP/irvLNX7NXxFS7jUnJ724tLrdrJFW5mzW1mJmUdLWlftFYJUKUae+y2vjbd5PtZ3sGLuqRRprGkaM2JoRqQlCSvGSs/+8ZO9IvWazwl7Maxo53WhUwlfY7Sg7p+ySe58zX8nz1ovs+X4wy+NZZND4GWKrWldq+tUfJfb1t/92EtnxTnyePWf78Xta70uiRikkkrJbEuK3sPoIjTwhqfT0AAAABH5h4LX91Pwsqz+VbpKN+WXKYnCllWDJXCo9Gfcadi86FmPmdGOy0AAABXM5+jT6T7jk9rcleqvIksvcHp8z8TNew/l6/31Spwb9WCkmnuaafWjVMaxpKTmNSEqFW26VOXzi7p8z2M+amLYr6esSx+MSv2j9OUasU9eMZe2Mmk0+Lbv50d3FtWPJHHSfaWmt4lu/aIfjj8SL9+vulrD6q8fxR7UN6vuawj8yY7yNCTT86Xmx55b31K7KNry93imY4z4QjktpCm6C0V9pm43cYxV27X5Eu/sZx9m2fvracIhRSu9Kd+5sfzpfCvqbvw2v6pWdz8X37mx/Ol8K+o/Da/qk7n4q3XhLDVmv7qc9j47bYvmat2nOtFsOTT1iVU61lbMy11UwevHdJwa62th1dsvF9n3o9dF2Sda6onJHr5+7fiiZOzvNnp+8IYuK7HaaAABC5v4NLpQ8SMe3+RPy+6vLyoLJHr5e7fjgYezvNnp+8K8XFlzz6yn0X3k+0uavR7m4t/JleKoNOUU9d7G0ntUdpf2faIxTGvqlinwT32iH44/EjdvV91msH2iH44/EhvV9zWFbzxJOFJpprWlu5jndpTrSunuqy8IeMkVopVU5JO8d7S9jI9m2iItEyYp4rP9oh+OPxI6e9X3W6wfaIfjj8SG9X3NYfXWjZy1lZXbd9isrs93o01NXN8VVlia7a31JJJcV3aK6lY+cvac2TX3n/4yzO9Kx/c2P50vhX1Oj+G1/VK3ufi+/c2P50vhX1H4bX9Unc/FC6f0N9mcbScoyT22tZreuxr5mPatm7mY0nWJV3purNlDHeUo6rfnU/N/4/2vvX/E6OwZd/Huzxjw+XouxW1hSsD62n04eJHGxc9esfdnji6VjcJCtBwmrp9q4muJn0mTHXJXdtwa5iJjSVDx+Cq4KqnFvf5k17f0vl40cLLiybNfWJ6SzTWaStugtNxxEbO0ai3x4/1R413HW2baq5o04T7f6X0vvJY1JgFQz3Fa1J22tTV+Zxsvm+05PaceNZ6/sozejbyNFeSm7bfKWvyKEbL5vtLezY//ADtPx/aEsXBZDorQAAAAAI/MPBa/up+FlWfyrdJRvyy5TE4UsqwZK4VHoz7jTsXnQsx8zox2WgAAAK5nP0afSfccntbkr1V5Ell7g9PmfiZr2H8vX++qVOCRNaSK0zoKGI2t6s1uktvVJe1GXaNkpm8eE+6FqRZXKmUay3SpNc8l8rHOt2dl9JhV3UvH3Sr/ALXxP6Hn4dl+H1/h53VmTDZVrxnGT8nZSi35z9jTfsJU7PyxaJ8OP99HsYrapXMuia2InHU1NSK2Xk023ve7kRq2zZ8ua0bumkJ5KzaW5lvRbw9NqVteTu7bVZbIr+est2TZ5w00txlKld2Esa0wCuZk0DOvOM6ere1pXdt3ovdyvsRzts2S2W0Wp81WSkzOsMcNDV/ssqD1L66cfOdrXvJPZx37SMbNl7icU6cfB5uW3dHvLWhKuHqSlPUs4NbG3t1k+LkJbHsuTFebW04PcdJrPish0VoAAjtP4KVai4QtrNxe12Wxpsz7VitlxzWvFC8axoi8taEq4eq5T1LODjsbbu5RfFyMy7HsuTFebW04f6Rx0ms+LZzLoWWI1ZQklKN1aV0mnyrc/qW7Zss5tJrPjD3JTe4ID7p1/wBr4n9DB+HZvh9f4Vd1Y+6Vf9r4n9B+HZfh/fkd1Y+6Vf8Aa+J/Qfh2X4f35HdWSssuzlhYUm4qpCUpLa3F6zey9uVew1TsVpwRTw1idfgs7ud3RFfdOv8At/E/oZfw7N8Pr/CvurH3Sr/tfE/oPw7L8Pr/AAd1Y+6Vf9r4n9B+HZfh/fkd1ZJ4bQteGFqUlqa053fnO2rqq/s3u1uZmmmy5aYLY401mf8AzwTiloroZfy7OlVVSpqWinq2be17L7uK42XYr48m9fTwKY5idZWg6a4AjtPaP+0UXBW1k0433XX/AMuusz7Vh73Huxx9Eb13o0RGX9C18PV1nqajTUrSd+NNbOPvZk2XZs2HJrOmnr4q6UtWWjhcr14zhJ+TspRb857lJN+wopsGWLRM6cff+EYxW1XY7TQw4zCxqwcJq8X/ANuuJkMmOuSu7bg8mImNJVGWVq8J3pTjsd4y1nGXXsOTOwZa21pMfCfVR3VonwWvAOpqLyqiprfqu6fLycx1cW/u/wDPj8F8a6eLZLHqBzPoipiHT8nq+brX1m1v1bezkZg23Z75pru6eGv7K8lJtwZ8taOnh6coz1bubas77NWK4uRlmx4LYqTFvf8AaHuOs1jxS5rTAAAAAAj8w8Fr+6n4WVZ/Kt0lG/LLlMThSyrBkrhUejPuNOxedCzHzOjHZaAAAArmc/Rp9J9xye1uSvVXkSWXuD0+Z+JmvYfy9f76pU4JE1pAAAAAAAAAAAAAAAAAAAAAAAAAAAAAAAAAAAAAAAAAAAAAAAAAAACPzDwWv7qfhZVn8q3SUb8suUxOFLKsGSuFR6M+407F50LMfM6MdlofG7bwNDE6boU99WLfFHzn/rcz32vDTjaPujNohj0bpyFeo4QUtkW7tJbmls28pDDtlM192sTw1IvEyg81aQVSapx2qDd3+p70uY5naW0Re0Ur6fdXedfBP5e4PT5n4mdPYfy9f76rKcEia0gAAAAAAAAAAAAAAAAAAAAAAAAAAAAAAAAAAAAAAAAAAAAAAAAAABH5h4LX91Pwsqz+VbpKN+WXKYnCllSGh9IPD1FUUVJpNWbstqtcniy91beiEqzpOqTxOasRPdKMF+mK75XZO+25rcJ06JTktKMrYmdT05zn0pN95kve1uadUdZkgruyV3xIr018IFh0Ho/Ex15QpuLlDVUp+bq3km5W37k/YbtmwbRXWaxprGms+H8rKxZIYTKiXrKjfJFW+b39hdj7Kj/vb6JRj91gwuHjTioR2JbttzqY8dcdYrXhCcRoyk3oAAAAAAAAAAAAAAAAAAAAAAAAAAAAAAAAAAAAAAAAAAAAAAAAAAAj8w8Fr+6n4WVZ/Kt0lG/LLlMThSytnCYWdR2pwlN/pi3bntuFaWvyxq9iJngnsFlGvP09WmuV6z7I7PmaabBltx8FkY5T2DyjRh6blUfPqrsW35mqnZ+OObWU4xwmsNg6dNWhCMeZJdvGbKY6U5Y0TiIjgzk3oAAAAAAAAAAAAAAAAAAAAAAAAAAAAAAAAAAAAAAAAAAAAAAAAAAAAAAGDHYZVac6bbSnFxbW9XVrojeu9Wa+7yY1jRGYLK2Gpf8Ar13xzet8vR+RRTZMVfTXqjGOsJiEElZJJL2JWRpiNOCb0AAAAAAAAAAAAAAAAAAAAAAAAAAAAAAAAAAAAAAAAAAAAAAAAAAAAAAAAAAAAAAAAAAAAAAAAAAAAAAAAAAAAAAAAAAAAAAAAAAAAAAAAAAAAAAAAAAAAAAAAA//2Q=="/>
          <p:cNvSpPr>
            <a:spLocks noChangeAspect="1" noChangeArrowheads="1"/>
          </p:cNvSpPr>
          <p:nvPr/>
        </p:nvSpPr>
        <p:spPr bwMode="auto">
          <a:xfrm>
            <a:off x="155575" y="-936625"/>
            <a:ext cx="6991350" cy="19526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deploy.capillary.co.in/images/capillary_logo_white_tagli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838200"/>
            <a:ext cx="1458685" cy="914400"/>
          </a:xfrm>
          <a:prstGeom prst="rect">
            <a:avLst/>
          </a:prstGeom>
          <a:noFill/>
        </p:spPr>
      </p:pic>
      <p:pic>
        <p:nvPicPr>
          <p:cNvPr id="1036" name="Picture 12" descr="http://yourstory.in/wp-content/uploads/2011/09/42gea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295400"/>
            <a:ext cx="1676400" cy="914400"/>
          </a:xfrm>
          <a:prstGeom prst="rect">
            <a:avLst/>
          </a:prstGeom>
          <a:noFill/>
        </p:spPr>
      </p:pic>
      <p:pic>
        <p:nvPicPr>
          <p:cNvPr id="1038" name="Picture 14" descr="https://media.glassdoor.com/sqll/821879/brillio-squarelogo-141171367732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1371600"/>
            <a:ext cx="1219200" cy="1219200"/>
          </a:xfrm>
          <a:prstGeom prst="rect">
            <a:avLst/>
          </a:prstGeom>
          <a:noFill/>
        </p:spPr>
      </p:pic>
      <p:pic>
        <p:nvPicPr>
          <p:cNvPr id="1040" name="Picture 16" descr="https://media.licdn.com/media/p/8/005/068/3fe/259825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2362200"/>
            <a:ext cx="1596571" cy="838200"/>
          </a:xfrm>
          <a:prstGeom prst="rect">
            <a:avLst/>
          </a:prstGeom>
          <a:noFill/>
        </p:spPr>
      </p:pic>
      <p:pic>
        <p:nvPicPr>
          <p:cNvPr id="1042" name="Picture 18" descr="http://www.actiance.com/sites/default/files/actianc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2286000"/>
            <a:ext cx="1676400" cy="1084727"/>
          </a:xfrm>
          <a:prstGeom prst="rect">
            <a:avLst/>
          </a:prstGeom>
          <a:noFill/>
        </p:spPr>
      </p:pic>
      <p:pic>
        <p:nvPicPr>
          <p:cNvPr id="1044" name="Picture 20" descr="https://ivi.fnwi.uva.nl/sne/wp/wp-content/uploads/2012/04/data2semantics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362200"/>
            <a:ext cx="2431787" cy="838200"/>
          </a:xfrm>
          <a:prstGeom prst="rect">
            <a:avLst/>
          </a:prstGeom>
          <a:noFill/>
        </p:spPr>
      </p:pic>
      <p:pic>
        <p:nvPicPr>
          <p:cNvPr id="1046" name="Picture 22" descr="http://3.imimg.com/data3/OC/HI/MY-4086892/mmsh-clinical-research-private-limited-logo-90x9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0" y="990600"/>
            <a:ext cx="1303020" cy="868680"/>
          </a:xfrm>
          <a:prstGeom prst="rect">
            <a:avLst/>
          </a:prstGeom>
          <a:noFill/>
        </p:spPr>
      </p:pic>
      <p:sp>
        <p:nvSpPr>
          <p:cNvPr id="1048" name="AutoShape 24" descr="data:image/png;base64,iVBORw0KGgoAAAANSUhEUgAAAK4AAAAiCAMAAADxoBJ/AAAAwFBMVEX///8AAAAAntwAnNsAm9tISEjU1NS8vLyKiooAmNoNDQ23t7c6OjrMzMzc3Nz09PTGxsaEw+nc8foSEhJpaWm44fTu7u74+PiXl5fq+Pzo6Ojj9Pv1/P6Dg4MdHR0YGBhUVFRlZWVswOhItOSn1e9gueUuLi5ycnIlJSUiquCk3PKgoKBSUlI/Pz8VpN54eHiDz+7I5vZeXl6rq6t9ze0ysuOazu2q3PJ4xOlIueaBwui53fKO0+/T6fZgv+i25PWAXP1aAAAFyklEQVRYhc2YCXuaTBCAF3ZR8QBDVOTQqIQomqBoPNJPzf//V9/MLCgm2ORpm7TTp2H2cHkZ5tiFsVT8baSurbTRjnjUZtfFnNcfy1nDNjtuxzRtqUMj1b9U2pyrInZItwRXubCuzrXrCkhNNoweNpRqC3S3MqHGo82MLspX0fojoaoqn1LjWQddX1ydXJNMJuoNQgfpA/kg1RUznfNXcWs9kK7LZoRSR1xznBFOmN1VzrjlL8VFZ+Ai9kkHZ+BFzkCv/anEDELpoYc2njLCKnMH34fLthE/hVoSiSh5P6WCBFqJsRVcBy52lftE3umUyswgxx26HaNsfzkuScdFMa+MnnCZWSvJrloV3UI2Srdo5DRjfBmu52WaUVveYdCMy27a43tOEW4HxLXxOiPcMqQyo9Mk3Bo8cucNrlsCMd6mN8ezvHPLsw6Hg+Wwn4u/CcMNTTJXJz9UlmVa21qEo20B7rjVag0bzB63NOy6G0B7MF7STwcwOL5whkZ3WZ/0H7RKkxbdgDgs2W5GYZDeGtxvc1xHURTs7vEJvHsQ9Eb/v5PWRo3tuRDiGdqdXlU5y6QLSztHGIy373EVmXdt5ZrkQ22VpTplMkNeHW64+xHFAgIaNFp5EXEMb+hQA4BLYsHFC/QfIujWj/BMHmgiYjGH/CXAtpU3d5zBZI6DwXvc2wLc/MPmcWv93BwsLbAmrMrpovL4FbqmaQtFxB5QQp2KYGBPeBGkAA+m8BdGU/Qs9eelxA6Yfz+Le8W6bouUuz49ztBNcYmYLnt4iwilZv/FkXkhsGGJpWqg6v+BwYFF7KED3sCRuXcXt6s+rgYT5gX4hvZXcVmlR/7ab0H5GPfGkgj0ytl3m2jc6tw1ycp3jcy6Qo1jMuYN2JC4w+nrPiJkx78RgJuwQ0CTxdFne8DV28wZRdHIoky67Gop7WBm2j2lwZIwim7867hpInuSicygzNCQczNcemtPmGmoiDQlLo/DzesrwiDujnwOYywhO7+ye8BVp2wby2cDQx/BzjpM8ZMEgBC0AvsSzPQPK5eVx3fKHDwmOeSyyDXcukSUebdZgFsvN5tNLYcrFpgRwIaEGxI2msVa42jKuWAbIf1GT9ga3eNkOVzqYWywUm/SNVijhdja26T3y7jVB5DbHK5O29ML3AXhBhK3jbE2ctCFX9Yw+Iwpga8vcCHT9EwG/5YymJ/+GO5ZruNu8rh45WEbGafP6Mc+RtruRHJar2vMM/Uv4uIGkUf4R2UJeu0e/5wrgFIgf84Z+q1UlqXPOQO7wSukDigWVoTBhlMwjiDUIODqBbhjGMxX9V/H1fKbpve4I2TZ5UNN5jZOFnV2glQeQ7XARBYm6Y77UsrssAvC/e/h0vUhzW6sYxbh7hCNdq9bgoRCl6YwlUMG2abq2mOyTES++562yrwXqNPq9LdwGw/0o8psNqvMh1qjCHdKOMHzfkc1F/NVEsmMu2YnXeDWIctr780LxhU/L8KfwTXnF4sWhpqfFWGqy/oRhhxZz3R8t44sxRSMNFM/sM74ElbpsT+CmzseXcVlr+ppj8N5RNk1lNal0NnIvQ/sHNgCnQGJ0r1IKrd4EiNn4AXOUD3jKjncDOgClzWX52X7DbmBlLg/QNV/oLYNVEEHRBGH8gS2o+3kC22H2zFCqrTtXQTrHc1wu5PTsk8riuXDaB1sCvYMj5qm1YmrierQoGFjALqWnoqadWyQ6q4qw0ftcTnvrpqw7HE0GoVU2+9BG93THGt7EwZBMNq009ttA5QptZwd6kf5HJaVzrBLFYoLRZsZKaBj5c7D9jzDNVDogUxS5bHGzunpQPZLF3Q8EtGaKHRL/6Rhw7Os3NnHt1DSQRyyvLPdsmU7rtE4rftWVrTJHLrFo98sHx3cs48es+8GK5QPP4s0JW3rium/Vz7+6CQPcwOj4MffL5/4RoaZeflv0KIzqB99MHUHvX8jzNjnPkfbX/+Z+QP5H9P3lO8ZhxbjAAAAAElFTkSuQmCC"/>
          <p:cNvSpPr>
            <a:spLocks noChangeAspect="1" noChangeArrowheads="1"/>
          </p:cNvSpPr>
          <p:nvPr/>
        </p:nvSpPr>
        <p:spPr bwMode="auto">
          <a:xfrm>
            <a:off x="155575" y="-182563"/>
            <a:ext cx="1905000" cy="381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" name="AutoShape 26" descr="data:image/png;base64,iVBORw0KGgoAAAANSUhEUgAAAK4AAAAiCAMAAADxoBJ/AAAAwFBMVEX///8AAAAAntwAnNsAm9tISEjU1NS8vLyKiooAmNoNDQ23t7c6OjrMzMzc3Nz09PTGxsaEw+nc8foSEhJpaWm44fTu7u74+PiXl5fq+Pzo6Ojj9Pv1/P6Dg4MdHR0YGBhUVFRlZWVswOhItOSn1e9gueUuLi5ycnIlJSUiquCk3PKgoKBSUlI/Pz8VpN54eHiDz+7I5vZeXl6rq6t9ze0ysuOazu2q3PJ4xOlIueaBwui53fKO0+/T6fZgv+i25PWAXP1aAAAFyklEQVRYhc2YCXuaTBCAF3ZR8QBDVOTQqIQomqBoPNJPzf//V9/MLCgm2ORpm7TTp2H2cHkZ5tiFsVT8baSurbTRjnjUZtfFnNcfy1nDNjtuxzRtqUMj1b9U2pyrInZItwRXubCuzrXrCkhNNoweNpRqC3S3MqHGo82MLspX0fojoaoqn1LjWQddX1ydXJNMJuoNQgfpA/kg1RUznfNXcWs9kK7LZoRSR1xznBFOmN1VzrjlL8VFZ+Ai9kkHZ+BFzkCv/anEDELpoYc2njLCKnMH34fLthE/hVoSiSh5P6WCBFqJsRVcBy52lftE3umUyswgxx26HaNsfzkuScdFMa+MnnCZWSvJrloV3UI2Srdo5DRjfBmu52WaUVveYdCMy27a43tOEW4HxLXxOiPcMqQyo9Mk3Bo8cucNrlsCMd6mN8ezvHPLsw6Hg+Wwn4u/CcMNTTJXJz9UlmVa21qEo20B7rjVag0bzB63NOy6G0B7MF7STwcwOL5whkZ3WZ/0H7RKkxbdgDgs2W5GYZDeGtxvc1xHURTs7vEJvHsQ9Eb/v5PWRo3tuRDiGdqdXlU5y6QLSztHGIy373EVmXdt5ZrkQ22VpTplMkNeHW64+xHFAgIaNFp5EXEMb+hQA4BLYsHFC/QfIujWj/BMHmgiYjGH/CXAtpU3d5zBZI6DwXvc2wLc/MPmcWv93BwsLbAmrMrpovL4FbqmaQtFxB5QQp2KYGBPeBGkAA+m8BdGU/Qs9eelxA6Yfz+Le8W6bouUuz49ztBNcYmYLnt4iwilZv/FkXkhsGGJpWqg6v+BwYFF7KED3sCRuXcXt6s+rgYT5gX4hvZXcVmlR/7ab0H5GPfGkgj0ytl3m2jc6tw1ycp3jcy6Qo1jMuYN2JC4w+nrPiJkx78RgJuwQ0CTxdFne8DV28wZRdHIoky67Gop7WBm2j2lwZIwim7867hpInuSicygzNCQczNcemtPmGmoiDQlLo/DzesrwiDujnwOYywhO7+ye8BVp2wby2cDQx/BzjpM8ZMEgBC0AvsSzPQPK5eVx3fKHDwmOeSyyDXcukSUebdZgFsvN5tNLYcrFpgRwIaEGxI2msVa42jKuWAbIf1GT9ga3eNkOVzqYWywUm/SNVijhdja26T3y7jVB5DbHK5O29ML3AXhBhK3jbE2ctCFX9Yw+Iwpga8vcCHT9EwG/5YymJ/+GO5ZruNu8rh45WEbGafP6Mc+RtruRHJar2vMM/Uv4uIGkUf4R2UJeu0e/5wrgFIgf84Z+q1UlqXPOQO7wSukDigWVoTBhlMwjiDUIODqBbhjGMxX9V/H1fKbpve4I2TZ5UNN5jZOFnV2glQeQ7XARBYm6Y77UsrssAvC/e/h0vUhzW6sYxbh7hCNdq9bgoRCl6YwlUMG2abq2mOyTES++562yrwXqNPq9LdwGw/0o8psNqvMh1qjCHdKOMHzfkc1F/NVEsmMu2YnXeDWIctr780LxhU/L8KfwTXnF4sWhpqfFWGqy/oRhhxZz3R8t44sxRSMNFM/sM74ElbpsT+CmzseXcVlr+ppj8N5RNk1lNal0NnIvQ/sHNgCnQGJ0r1IKrd4EiNn4AXOUD3jKjncDOgClzWX52X7DbmBlLg/QNV/oLYNVEEHRBGH8gS2o+3kC22H2zFCqrTtXQTrHc1wu5PTsk8riuXDaB1sCvYMj5qm1YmrierQoGFjALqWnoqadWyQ6q4qw0ftcTnvrpqw7HE0GoVU2+9BG93THGt7EwZBMNq009ttA5QptZwd6kf5HJaVzrBLFYoLRZsZKaBj5c7D9jzDNVDogUxS5bHGzunpQPZLF3Q8EtGaKHRL/6Rhw7Os3NnHt1DSQRyyvLPdsmU7rtE4rftWVrTJHLrFo98sHx3cs48es+8GK5QPP4s0JW3rium/Vz7+6CQPcwOj4MffL5/4RoaZeflv0KIzqB99MHUHvX8jzNjnPkfbX/+Z+QP5H9P3lO8ZhxbjAAAAAElFTkSuQmCC"/>
          <p:cNvSpPr>
            <a:spLocks noChangeAspect="1" noChangeArrowheads="1"/>
          </p:cNvSpPr>
          <p:nvPr/>
        </p:nvSpPr>
        <p:spPr bwMode="auto">
          <a:xfrm>
            <a:off x="155575" y="-182563"/>
            <a:ext cx="1905000" cy="3810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 descr="https://www.jifflenow.com/wp-content/themes/jifflenow/images/log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" y="3733800"/>
            <a:ext cx="2286000" cy="692727"/>
          </a:xfrm>
          <a:prstGeom prst="rect">
            <a:avLst/>
          </a:prstGeom>
          <a:noFill/>
        </p:spPr>
      </p:pic>
      <p:sp>
        <p:nvSpPr>
          <p:cNvPr id="1054" name="AutoShape 30" descr="data:image/png;base64,iVBORw0KGgoAAAANSUhEUgAAAT0AAACfCAMAAAC85v7+AAAA4VBMVEX///98fHz+hgv+gwD//v9tbW3/9+56enr///13d3f39/fV1dXx8fH/ggCDg4Pg4OCUlJScnJyioqLDw8OMjIy6urr/+/b/o1j/fgCwrq/+48j/o0z/jyT+pGH/kx2pp6j/0bb/sXT/4MH+ihf/vYn/8eL/2bLOzs7p6em/v7//iQDS0tL+m0T/0KX/6dT+nTf/uX7+xZH/rWn/yqb9kzP/qFj+jSr+tWr/lyn/n1L+0J7/unr/won/06//6dv/3MT/xpz9r2D/yJH+n0L/yJ/+rm7/uIj/mEb+tnP+06r/s35H5CBgAAAOoklEQVR4nO1caUPbOBNWsGuUw85tnLSFFgiEUCgF0qW0hXa73R7//we9mtHt2ElgE1jenecDEF2WnsylkQxjBAKBQCAQCAQCgUAgEAgEAoFAIBAIBAKBQCAQCAQCgUAgEAgEAoFAIBAIBAKBQCAQCIS7gs/5ZApminUJL+jBi9qXPS70e8iCfwt4OG8tnHNTF4o/wzDkucacyRL927SGzlCWb4/jzJabJ0ITS1Yoe5h5AHvl08X2/yLw0EiXXkBYsm7vU1gsYaH9nf8amCPHoW7HQ6eHO0DpfOeItUVtOYjH1WZbu0+L5iFVNOA6WJjKUn9+qWoZegtDaZFV/sTVwIWrVONHlgMUYdVBjptG87AceeNOexkcMtZtjVltxysdOAOdnm+V48OtSwdjsu35yJvK9Qco3M8LE+jmb6j66hWfYusPF0WCmb7Dyq3vIytiolUEZWepKvh7zny3plGBRM+imVQ3F6PaZ6z/rMkaPbd1teUMNNwLypG9YtbgcBbFsvSzN5XTLBDllzkRg36nL0RFduat5wzHiL9FRey9lpWBfQBYidGGGOW5Hv9lNmfCk2gpy9dMKkvAsrfplG567L0INkoRv3JEhLOTGAqDYOoKDmfbOMJBboZi3Z+hIrg1DcFO/JCPE6WF7MnKrchyELLR3mQjsOzNmW+wXfSl/HP23NIce+WT2cheWX0U3uO7mnichq7rOIM1x1/8CXIgQ7QPLk8dPtntnhpifw57G/GpWzwSfZZjb0Owtwx9q2NvIzNQ33ycxXEsS0CFtNdgp5cTtbhr9CGaphsoDvK6KBQdy3870sv5vuJnY1KwKKQbp/C2nL0tO91MTSeLddFkVDDsGtmLXlng0oIfTsmN9X5CEfXKgy3mhiOj5yBj8Y03QcH5Lawu+OWSGn3TkpN54uWyB9IZuLU+e7fO9Paw/b5Tkj6s5roY4nJf5kr1dPi5Xnnw/pQ5YTRD1uNPXi8hmV+heC9yY7wbfAIKzFkRe7H48uBLCtxanz0XYHGDF0PvuevwGqXsgWxpG2bY43oKSJGqjSYw1z/BTgZ/eSPsSovtTVB0AskInnuBzKcMdPwT8PNmVslA9oIfw0vx84UjfB573l5Ds8fdAOch2XNRJnuwUwrZLtamIIHxeWRIETXRexCnbAR7BCOpbBcLT5j7TVxB5+tbqJnszuwLkL3LEfiF7Ivd5M3I3gx7BVX/FvYkQjYVEhNP2V+4dGvkYL4/leqCYJgd1T4sTQRgjuYOJcujN0DiPmwCveAWNfd99AtEc886oTtp7lJ4UPYwrxFBYJgdsF2w6pmjuoIA2XErlY0loi0U0tRqbsjewWq/pQxDGYjNwgL2RmlOaJ82e3KNB1AHMgeCE1zZWojs5DI8X3IKZfFna6ZECLMlpCrb5+wa+RnmRE+zh1IeXBq9furswY/fMFMhSjI4zqzNB/2TXvfCTb9dZJJQJ64ebsMXsCvkEqOSad5KYbS8N2SnsXjW5ERL7TrY2yyjbOXsoeihrRK+NhT7WmDqna7lkCG8xcD4a2olLcUg8CV3NsoYMMq9B1bu8Rm7J7zG3i6LpvhNab7WwF6vkizEqmQPVoh+cg/8ZHpljZwGcrshXEQYoicVraAg/pMxbb5EEWrkOe6Y8UkHuUwxaq54BrvA0XTQsnr2lkJvhT4X3GrwA7aRHFQ3P2fcoYKl58qTIj+ZG9PxCNX7BC0gcvs6lyc27EXolKeq+Gmzh0vEUPk7hh8ohsGF1+YXlj1XKXfxA5VvG9nUBF1bQlOszgfMmr2QYTwdjyS3q2evVl8Cyapkj8tQOduV+TbYrAZTT3VT3H+pIE00GkEAjYprdfONIhT+vsAt9S0rlD2t9z9l8RrsXvXZYqws3uMyHg6AMCFZuJkPfMGZBjIlwCQhvyaQCLxhTipr9EJubyHZzobgdeOPPCzUXM4+ooORj1g9e43BzmKsTPZY+kPljXCxJ4EyYA5QOIUlw3O0EBMHuGLrVLEXpFagJPqAjsHfkzrsnU6sdXjadg8UdyLjOXlQFslMpKxSiHAlSlqkcpuEKZ7Lpd8DmQWUjH5SG4pCnwvyDfvCSzzgeOLsMf4lliEEl/Rhli4YupKFnlil4bnc0AIPsg58yQ3s9OLfskOonjX1HmPYEyMcYBoLLcEaNLc/WIwVaa4QNoxuP0i54cp7BvtOE3WIAVk7rn3mj9TWMplbDeRZGpg7VM33nvE0Phcso/Ixa2GvmVQXY2U5llNc+d/ykBa8LsrelpOLF1uQS7V/gELc49oMJ3SaqkMOfUqOudPAM57G50L9AUaQkJle+z631+m0NludTsXHqmTvHebkD1Bm8JQbPexkyLiTzzvXXkGwm3m5d7xOIQlXh/2wucPY+bUb91i7B5mHK72xXjd71QFj3WfHjCXrYE/N8n3EjPBd6GM0k9VV55XxR7DzqLgTuw0TrQ4yk72XxnKE7Fy5qut6jRCfEewNH4q9+srZ0ykiLP/qtsT8/FVqb+uItaMqXoIwQTiiY12sFZKZy8woNxO/ci5IWa8BJTKHepY+WfZAw0KluPEfBxbXlyYXr+kJ2Vs0fGLxp7DRgPNum5MfYYeJM8TBz0B53TAsZI+dqczDk2UP9TTdwlOwSRzHQSwhT9eEmrrnMa+w+xeZIoFNLLejfJZHwbo73reQJU7y2WUPhA+/oU9PmD0M3souawRvrM8F+UJPuxXJOwS/mXOYKdW0CMKrskL2BM6RHM6EKD9J9lAxL8pW7sTDuHhc7eQGWQxO3AxA9LbkC4B8X1hk98BiyEDp4Omyx1U2aUPobBYbZBmyEew74hXKpGZ8MsScvHOYpq4VbMQ54LiXp4Zm3+5x9XW8frLsgUmK5CLP9j28xr3ClrcmVPHgDW5Mps61T8b+QPGd+kPs44Zv8tkYT19zxaM/T/CA9/Kx2Su9gTafPViD3pZxDzJJEvi3UWQZ8CrvD5kKpFqeuVmo8/XzlBWwhylW9FfZ7TR+orIn1iVTArteS7GyL24CU+E6M+YsdW5qK5o+5J83whhnMtLCl7d7Mr8fnH97JNk7AvbGrPYP4r0RsjHxDg9hsbt4gcm/SBZp9oJpyp1r8TIw/jN3jMG5Pg1RyPlcuAACA+Lx5SOwt9nq91vVnf4guSd7TCU1c6kkvBuEx2iZL5PPlWsNXrnXI6WWZzczt2LlacjbItmDrJYofaf8/UOx519cFoAffuEi9uxJTqjS8Jl/rxZ3B58wnvjoHU2oK37BlWMP4bQXVvnWOwhBRLjhyzQx+jxXPgMt30he653D3mSF7G0mrd58iPqdkkGdG2h64ezmsuAQA98ukK3fOK8HqIT6Bp6CO8DcaryPB0b+OBgMxdfqk8eeGnJfbUlK2dsA9u74jksZe9XDu43jYSiiuCB+ydxXbj7DFXW8zOM1DXHuorkIONyo+KUI4kR7fUkIiY2uoAzTzv4rHTLzIp6opDJ9neXYg+Mj0XljUip7Ad7fW+7imUEpe927jeNhONne3p6cO/cjOP+JZSf5Kyeg2mdY9Y67aaov24iRbReyG2i3/XzkWATdPMLWb5Wepx9Fy6ucIp5j773pLHucvd0TVcJK3JG8cs3tdBfjuGRQnn8/SPBi3hmahX5JyFw+NW8H+Svl5jUe7rsNrt8c4u6I3rNC+/5Q2XwjzsMVaW5lmXPeXsmg5qIdd6Rpbkv5oeCqsLGEnlLxXBsr42XrXCRVnLnvBC6LUs0dNBffMWguGp07f/GiVXBdx2Uahrv9OPM44+ZH4euBPN84p9zu+LOdvQcvjbXYvf8M1uJz/zMo9RqtzmL0H3v2j40l9xpF702W7zX+M1hun1uM0n3uEqg1x3ft0ljQZdwMc59rJS0LO9+hscEa2Av7LYleQ5XUe/KzXX23lyQdO982+qjDtikZt1vg0I93bJtBkiRty8/AfbUaerSSpOUY60YnSXqHTnWrZQzNYc+fH6uLzsnCCGIW65A9Ees0Kx0R0eilH1a6GOEYKvqVw0azZemr4MK6iSloVnrAzmHLlAwq3Ua91zEPads/AeOkM24MqnX9udFqNxtHju+r9WwUcZQcevOpVQeNcX/TdF4a69LciutRDhNf52qbsJJm1XzbySx7h5Wxy944ORI/65umS469fhX+dULHzKibgGANEtOg4bJnpQ5xjJ/bdw8zHoU9ubSwb9Ywy95mI+m67HUr2LhypFv47NVaA/kgPWQPR2xYxZ/HXh3nd4//IfJA7DXhP2iY6Q3yHZMB1B857FVrRxWXvX4Ff7WNIcyxt3ksV6O171l+D+6zN/bmU6u072H02EOxV0UzbexKJ58YFAZfIHHZC5uVusOeInzQLmHvGS6/kSjtq1XzdHjsbeJ8bBPBQuc+24OHYa9ydChg1LeT85cs6RyL+h1P9linbdkLd9r4e9BawJ6iaCwMZKO/MxiYZ3rsJV2Yj6u+9fZm684x1OPYvY5v8YvsnmCvXmk6mivzOTudMvZQsMdac0M4AOwPdipGgefZPcVE584h36Owp9SwO8drgAutdC17R9Lu9cywOfbQJQvzr7URvbqgzIYwi9hTvuxOeBT2hFTBep6ZpRWzd9Q6MuzVUarG1hnkIpYBymbfRCidFvgEsJ0K89jroh1uVu7Bnns7wMkSLMHevH1uzu4dNgXqZna9tviz01sge42kbXcfrVaD1ZwuYjMCQ+qvpQ4ptXrFMISfG20bPueiZexsvho4rw5b99Dcnvc2JLAHT+wVviuZR7t83OTI+XBcSeAULjFuTTy13XO2RlIhuz3LHhAZDip2QY1e0nG7dOSQAxsQttqVgY3ZjsTnZNDWsjruJT3jq7qJ7Fy3Bb1O7x5eI2x4EHOpNcQUGsuhfNyG+z3W7Oi65LDrujxZU7MlYUMWOKPkutTyQza7XS9KGXe7ddbQjIRu29n5iMbH90kTEAgEAoFAIBAIBAKBQCAQCAQCgUAgEAgEAoFAIBAIBAKBQCAQCAQCgUAgEAgEAoFAIBD+f/E/B8yVfov7/nI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http://upload.wikimedia.org/wikipedia/en/7/7d/Tavant_logo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81400" y="3581400"/>
            <a:ext cx="1972100" cy="990600"/>
          </a:xfrm>
          <a:prstGeom prst="rect">
            <a:avLst/>
          </a:prstGeom>
          <a:noFill/>
        </p:spPr>
      </p:pic>
      <p:pic>
        <p:nvPicPr>
          <p:cNvPr id="1062" name="Picture 38" descr="http://www.twenty19.com/Data/internship/large/logo_51269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72200" y="3657600"/>
            <a:ext cx="2758976" cy="640080"/>
          </a:xfrm>
          <a:prstGeom prst="rect">
            <a:avLst/>
          </a:prstGeom>
          <a:noFill/>
        </p:spPr>
      </p:pic>
      <p:sp>
        <p:nvSpPr>
          <p:cNvPr id="1066" name="AutoShape 42" descr="data:image/png;base64,iVBORw0KGgoAAAANSUhEUgAAAXIAAACICAMAAADNhJDwAAAAwFBMVEX///8AAAD/eQBmZmapqakODg4vLy//dwD29vb/cABUVFTQ0NDa2tqkpKRBQUH/bwCIiIiXl5e9vb3Hx8fp6en/4c7w8PAfHx/i4uJ4eHi0tLSCgoLLy8tAQECoqKiQkJA2Njb/y6tLS0v/8+v/2MBZWVmUlJT/hir/vJP/qHH/0rdpaWn/+fQXFxf/ijX/wJz/nFr/lFP/5dT/r3z/pWv/t4wlJSX/6tz/gRv/yKf/kkb/v57/hy3/nmD/sYH/qG4yuYPYAAAMm0lEQVR4nO1ca1viOhAuFy3hYgUBQUXlJggqKl7Qo7v//18dmutMkhZW67qPz7yfoE3S5O10ZjIzbRAQCAQCgUAgEAgEAoFAIBAIBAKBQCAQCAQCgUAgEAgEAoFAIBAIBAKBQCAQUnHV6k9/396t8b5cjIbfPZ2fjqvZcsUixkIJxlj+YXb13dP6uRi9x2TnMWLe30ffPbWfiZd85PCtaI/yL989vZ+Hfp4l8C1IZ/n+d0/xZ+H5JkojXEj62/PHL1DjOMhuxn8NRT7zBv/dKRf2itkMu7AI53YzNqOxHQWk//rwFXIcx9lM96/ikM98HP9sXh8VK91aFqPeRpju6Gb532zUao1mL7/u1sxr1tnNRp+xUzloNCrVtnV4h098P4vZ/mXs8pkX4p/dSrlyWNr5/JhXKyDia0P5q4XPPy9eNesha/kH4Tg4FiLBUa53wKnvoby0JdLGAJTvlcblXjCwxemPMVxB1fHqdQeHi5UkPYxmCeOU6jkbPaO7v4XyA2dGfgzSBgGUH5+U2zvBp6UcyjibJPvfozep7xM4P/IvpilP/wjK29cXQWPwaft5ExoRf0xtOVsxwbnvvhSSliMF/Z+mvJw2CKA8aM57g8ZnZ3XJjNlMU9Mcj0LQmess7iWvR0zxZ1CeBWbaVwnzWwSwnieMN7WPl9MWxK0NUS5xpb1uD+PD0fTy9u59OYXRxIf4HrFL3PLCzL5welDtVBtnT/pIhTf5pynfVpdnAaNWIktZXC1uVEBxvSdaLbXSWcScR/ewbVPPvW4OVgbikPQUv4XyTg2jeC7mtH+Kjx+lDZIt5c9arTAravXIUMQlDKPVQp56WXcKb2FjZToPm2iMWnxI+bD/xlZoLCZa/ZM+2VJ+qdXKDTp+v3JDXCELJenTNecM6Bot5PaOopE714f+DcrLUNdtiUwpv9JCjv2+mT/EFbKV0CdrdcRAh5pk3PWewANLlHO8KE2OXZBZ5CNceO5T3uKdsYVpL5/Ww9RrEeUcr1qvwAjhfSLj8ePwzttcwl2TFPL0KCFRHuNKuytQTQT51MA5e+WNWkCXS8rTY5pEeYyRoRwQ+MjSGF+3vbPHIcq3xlSr8tCk8K9S03Gc8wdrHEl5Op1EeQzjIgLr2d8g5GtEVhJUbjTPUy9GlMe481F+u0nIY2cRxwbmuS0Wgig/2C/H/wfHibnQSr0QL/W6fNxw8gdNDnG4Ux+vR9qtu11ze/Nix+6aSHmpsV++jt0u94JZUq7DtlCxAOMpEqBuYUs+xOpc+eWpXiKgHKUy6p62zX3YIjc+QWer4mi8C+hI/zQ3VyfbZ6jrubWVT6C8gkPPBbQ7/RLKofk0kcUo/7CYzWaLh3xk6/cIhXk7eoEpCS1NeWUHLS+327Ralo5zNgaQA0N5TTfoynP7TtcnRK+X8qYbB52DlXwR5cZJjJTy+G0iV8+PeazhrfhAT081OT6kKPckj3DE48RtsMaZaaAp75rTYk/QufZ1hc+Rj/KarxOYVJaUv5p8kNnYcDUSRrdWKHeKYwA4ktgwM306TZB0QflZ1bc82MVNoAqYkLYc4gBSxe9IUqgW7NE8lHcTeuk2X+Kx5MMVOhgyN705nKDIInYUB3CuBdfgBVrKn9y1oeW4mkHhXDWRlF/Ak7EkG8YLpyfVytHZOTwr4FKubH/u+vioUj0pmjugbG+WlINNj1HOw7gu0VuVdQNLL0JUjFuy6Bmc2go6gBp8fFRtt6tHY31AP8VGcvdqlWZp3WhuBpVtfA/KKbAoZ/qOV5XG0xQ7lKsbd2hickV1SP7PkvKZoRz4IKMoKSMHy10YTjnr9Wr0LA1jKO9p101bUmX9NJvAXpa0D3JsNVrjvBbXKLVPqqqoKneIHENpia/Vf5vyijUBjrZ8FKX9yJLyIYhfgejt0JLx369Sop+BDQ2XuFF71xW9uVs6lAP+3BoldVT+V+YPxw40xxX8F4WL5Y3ZtdYoHxJVB2FTLi9o7dDUtER6JdNIIqwZCpPK9peMTeTPKXgsVnY77BBL4TGSrsjFaUblnoibo0yn7fe05fFz/s9Q3nSbOIVU4rpKSViUSx3i0CnNwgX/kynll1A73/jbvK9pZlP5B+yKIqdl02f79S5GUW4p+R4UV9nEjQKr559vVjXl0Lk8g+NAFNE8LMqlMnLNvZwW/50p5SNU/fnqaSGLKJRIAzG309Mx2nVQkmhJrKR8bnWRjNTA7+vAhbyb/BFRlCP9Kw7ZasWckY0x5Sfg4hhHoF22uU+0lw9X9/b5qdx2KpEeGsoTykGr+/Z2RC5vx5J61V4c5m6cdDV99WdQbyjKoZBXkruKUWUdIab8OEnIVTqXa5ZsKZ+iTWUYXSJfpa/3nJFS9G9mw5pUDRp0LrApFUd34B+DkqG8lPM34ZAOZfzMSMpRREdaAcc1DTSv4hSmXMyp57ueOMX3X9lSbgfHQ3bbF6xfjZahOakV99JQnvbuUBWGSeppywOUy8fcX8YjlU6sH6rmp8Y4+W4VIcuI8rZnIIVd82xkXDo0taPjIYvY6m0SRjCAaEzrC9uK8gA6MOKZ3vFPHFAut0FndhMOyfNegHWRgtxo7nkgHzmhcxDl6nHx9QIPZdY1ib5EZxha8VrtscDc3aaXtTralPIFijU4zgigXN4kf2RM1coEminULrcRwkYiyrcon4vVUdaUt9LS+VqvaO+k5c9Qe6GjAHy1CVkhQLn0Svy1xEDRVz3tNpMnfGxEub8iHiHeL2RN+cbsciz177r1KLGG0QMlRVxZfjfl4sr/BOXB6ybOYd7NZEajLV4yl/4if5lsM+UyiOhXLMpLDDKkvJHe4+soRxFCr1oBWvtR5+6cDb8H0o+Ibd4WlP+h+USUSxt5WkzCqcdjkQOVEzsVa+0gY8qfhfjepMo5qiU39V1L/5AIUlVw73Yz5SegtQPXSUSUSyo3zghR3jRjpiFTyifyTavbFBuKqlaMHx9tfMkl0FK+pS5P3QrJfDDYCiHKz4weSAXeCok/Txv6ZFyTKJXGIqleKIyQNPf9daNJuAaqYjPlKpbkU+ZKlcdOm4/yAzBMGjDlczNoCrKOJEo5T3iF387I6WQcs96dK/mK5FH8bwvKT5OlTppWbhV8lCv7uWnFmHLpsmx4yz1TyuO0kNIQo4lNehhGD9gt6Zt6dHyifeiLDancIz+1BeVKs7gGVEWyGuAPpryb1DWowFgXplxd0KOPLozoZ+uxrPWJeUO8dQvKhOKyoUv79SF9luHPJ8Qk7DqcqzgL9xG3oVwHCWzXXGVpnvTVnEbqpjjlX01kH614uZzioTP3Ghg/+0gieEP8anY5iQQml+7XnYy7glNIDbwOCZ2wSH0jDlGu3WuszpsqdCAiv17Klam2D/PG51pkLcqVmD9ZySQemFT6JmO/nKfi8Cc/hvf3996d5a3ZBiENrytPCuABPdDVEzIyuBXlumyoAEyazvpLafVTrl9Y6kKRPbVuhJ371GND7VOS7lFPTCJjysUbE1t88gMyjl+Hg3u4vXplPc3myQUoV5HkbUU5eIF0XKy2g1KnYcLA57KNn3JdC7EWT2XLG7qSRekWp6hCV+A81aSkt80cxFOV9e7zJRK+4HRDu+HEMG45iEnlTgJKuW5HecpgT0p6EygPYIx+0O12QT2T5suhvARTh4Vudw7+yytkvuH/JbwQlk/M8sTom3Bu6LzBP88lQz+wW1KeWK5lSkyTKA/c8lEJk3B1q7XabrpWQhmU7GMsy0gyuUqMgLeA1x569p3+QsoYG7/H4lCeEGwCXkci5UnzAIP7ykD93x/Y0TuNLwhrPepi23DpJJzXmMFtUuiNk3f8H6ooA0dga8qDtvudkV2YpU6mPOj0nK65AfS6vcXORbcT3B59AeXrHY76ilMYrZYzaEqf++8hDAaEzHdT1jgYOLPuoWy+sxIBSTnewlSxqup5XXB/XN2eh/U6gDxr1xnUrJr3fRgDEGGLsX/dH8XzCnyUhUXs5mH5OH1cPryxCL9Dwd6SXZt2bQwm3buwtnRVDjeckXC8cSzSj+dzp6K0JLokfeCqfdQVsn44cF966Yi+7la5Wh8Lad4d1yu+PhsjZn+KS7Tb51+ncDKgdozLg+ZB47ReLzY8a/oANnxmbEPXD/T9xAU/gNZk08uHIZtsE7AlbI++5+sUkHD66O0XoD9J+MxwbFbpg7dfg/tl3jKY3J7mvc4jISPcT+9C/rFbJr56m39fEN9fj2Fr9vLf9L+X/uiZvs9PIBAIBAKBQCAQCAQCgUAgEAgEAoFAIBAIBAKBQCAQCAQCgUAgEAgEAoFAwPgf7UrQNJLgBjgAAAAASUVORK5CYII="/>
          <p:cNvSpPr>
            <a:spLocks noChangeAspect="1" noChangeArrowheads="1"/>
          </p:cNvSpPr>
          <p:nvPr/>
        </p:nvSpPr>
        <p:spPr bwMode="auto">
          <a:xfrm>
            <a:off x="155575" y="-1233488"/>
            <a:ext cx="6991350" cy="2581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8" name="AutoShape 44" descr="data:image/png;base64,iVBORw0KGgoAAAANSUhEUgAAAXIAAACICAMAAADNhJDwAAAAwFBMVEX///8AAAD/eQBmZmapqakODg4vLy//dwD29vb/cABUVFTQ0NDa2tqkpKRBQUH/bwCIiIiXl5e9vb3Hx8fp6en/4c7w8PAfHx/i4uJ4eHi0tLSCgoLLy8tAQECoqKiQkJA2Njb/y6tLS0v/8+v/2MBZWVmUlJT/hir/vJP/qHH/0rdpaWn/+fQXFxf/ijX/wJz/nFr/lFP/5dT/r3z/pWv/t4wlJSX/6tz/gRv/yKf/kkb/v57/hy3/nmD/sYH/qG4yuYPYAAAMm0lEQVR4nO1ca1viOhAuFy3hYgUBQUXlJggqKl7Qo7v//18dmutMkhZW67qPz7yfoE3S5O10ZjIzbRAQCAQCgUAgEAgEAoFAIBAIBAKBQCAQCAQCgUAgEAgEAoFAIBAIBAKBQCAQUnHV6k9/396t8b5cjIbfPZ2fjqvZcsUixkIJxlj+YXb13dP6uRi9x2TnMWLe30ffPbWfiZd85PCtaI/yL989vZ+Hfp4l8C1IZ/n+d0/xZ+H5JkojXEj62/PHL1DjOMhuxn8NRT7zBv/dKRf2itkMu7AI53YzNqOxHQWk//rwFXIcx9lM96/ikM98HP9sXh8VK91aFqPeRpju6Gb532zUao1mL7/u1sxr1tnNRp+xUzloNCrVtnV4h098P4vZ/mXs8pkX4p/dSrlyWNr5/JhXKyDia0P5q4XPPy9eNesha/kH4Tg4FiLBUa53wKnvoby0JdLGAJTvlcblXjCwxemPMVxB1fHqdQeHi5UkPYxmCeOU6jkbPaO7v4XyA2dGfgzSBgGUH5+U2zvBp6UcyjibJPvfozep7xM4P/IvpilP/wjK29cXQWPwaft5ExoRf0xtOVsxwbnvvhSSliMF/Z+mvJw2CKA8aM57g8ZnZ3XJjNlMU9Mcj0LQmess7iWvR0zxZ1CeBWbaVwnzWwSwnieMN7WPl9MWxK0NUS5xpb1uD+PD0fTy9u59OYXRxIf4HrFL3PLCzL5welDtVBtnT/pIhTf5pynfVpdnAaNWIktZXC1uVEBxvSdaLbXSWcScR/ewbVPPvW4OVgbikPQUv4XyTg2jeC7mtH+Kjx+lDZIt5c9arTAravXIUMQlDKPVQp56WXcKb2FjZToPm2iMWnxI+bD/xlZoLCZa/ZM+2VJ+qdXKDTp+v3JDXCELJenTNecM6Bot5PaOopE714f+DcrLUNdtiUwpv9JCjv2+mT/EFbKV0CdrdcRAh5pk3PWewANLlHO8KE2OXZBZ5CNceO5T3uKdsYVpL5/Ww9RrEeUcr1qvwAjhfSLj8ePwzttcwl2TFPL0KCFRHuNKuytQTQT51MA5e+WNWkCXS8rTY5pEeYyRoRwQ+MjSGF+3vbPHIcq3xlSr8tCk8K9S03Gc8wdrHEl5Op1EeQzjIgLr2d8g5GtEVhJUbjTPUy9GlMe481F+u0nIY2cRxwbmuS0Wgig/2C/H/wfHibnQSr0QL/W6fNxw8gdNDnG4Ux+vR9qtu11ze/Nix+6aSHmpsV++jt0u94JZUq7DtlCxAOMpEqBuYUs+xOpc+eWpXiKgHKUy6p62zX3YIjc+QWer4mi8C+hI/zQ3VyfbZ6jrubWVT6C8gkPPBbQ7/RLKofk0kcUo/7CYzWaLh3xk6/cIhXk7eoEpCS1NeWUHLS+327Ralo5zNgaQA0N5TTfoynP7TtcnRK+X8qYbB52DlXwR5cZJjJTy+G0iV8+PeazhrfhAT081OT6kKPckj3DE48RtsMaZaaAp75rTYk/QufZ1hc+Rj/KarxOYVJaUv5p8kNnYcDUSRrdWKHeKYwA4ktgwM306TZB0QflZ1bc82MVNoAqYkLYc4gBSxe9IUqgW7NE8lHcTeuk2X+Kx5MMVOhgyN705nKDIInYUB3CuBdfgBVrKn9y1oeW4mkHhXDWRlF/Ak7EkG8YLpyfVytHZOTwr4FKubH/u+vioUj0pmjugbG+WlINNj1HOw7gu0VuVdQNLL0JUjFuy6Bmc2go6gBp8fFRtt6tHY31AP8VGcvdqlWZp3WhuBpVtfA/KKbAoZ/qOV5XG0xQ7lKsbd2hickV1SP7PkvKZoRz4IKMoKSMHy10YTjnr9Wr0LA1jKO9p101bUmX9NJvAXpa0D3JsNVrjvBbXKLVPqqqoKneIHENpia/Vf5vyijUBjrZ8FKX9yJLyIYhfgejt0JLx369Sop+BDQ2XuFF71xW9uVs6lAP+3BoldVT+V+YPxw40xxX8F4WL5Y3ZtdYoHxJVB2FTLi9o7dDUtER6JdNIIqwZCpPK9peMTeTPKXgsVnY77BBL4TGSrsjFaUblnoibo0yn7fe05fFz/s9Q3nSbOIVU4rpKSViUSx3i0CnNwgX/kynll1A73/jbvK9pZlP5B+yKIqdl02f79S5GUW4p+R4UV9nEjQKr559vVjXl0Lk8g+NAFNE8LMqlMnLNvZwW/50p5SNU/fnqaSGLKJRIAzG309Mx2nVQkmhJrKR8bnWRjNTA7+vAhbyb/BFRlCP9Kw7ZasWckY0x5Sfg4hhHoF22uU+0lw9X9/b5qdx2KpEeGsoTykGr+/Z2RC5vx5J61V4c5m6cdDV99WdQbyjKoZBXkruKUWUdIab8OEnIVTqXa5ZsKZ+iTWUYXSJfpa/3nJFS9G9mw5pUDRp0LrApFUd34B+DkqG8lPM34ZAOZfzMSMpRREdaAcc1DTSv4hSmXMyp57ueOMX3X9lSbgfHQ3bbF6xfjZahOakV99JQnvbuUBWGSeppywOUy8fcX8YjlU6sH6rmp8Y4+W4VIcuI8rZnIIVd82xkXDo0taPjIYvY6m0SRjCAaEzrC9uK8gA6MOKZ3vFPHFAut0FndhMOyfNegHWRgtxo7nkgHzmhcxDl6nHx9QIPZdY1ib5EZxha8VrtscDc3aaXtTralPIFijU4zgigXN4kf2RM1coEminULrcRwkYiyrcon4vVUdaUt9LS+VqvaO+k5c9Qe6GjAHy1CVkhQLn0Svy1xEDRVz3tNpMnfGxEub8iHiHeL2RN+cbsciz177r1KLGG0QMlRVxZfjfl4sr/BOXB6ybOYd7NZEajLV4yl/4if5lsM+UyiOhXLMpLDDKkvJHe4+soRxFCr1oBWvtR5+6cDb8H0o+Ibd4WlP+h+USUSxt5WkzCqcdjkQOVEzsVa+0gY8qfhfjepMo5qiU39V1L/5AIUlVw73Yz5SegtQPXSUSUSyo3zghR3jRjpiFTyifyTavbFBuKqlaMHx9tfMkl0FK+pS5P3QrJfDDYCiHKz4weSAXeCok/Txv6ZFyTKJXGIqleKIyQNPf9daNJuAaqYjPlKpbkU+ZKlcdOm4/yAzBMGjDlczNoCrKOJEo5T3iF387I6WQcs96dK/mK5FH8bwvKT5OlTppWbhV8lCv7uWnFmHLpsmx4yz1TyuO0kNIQo4lNehhGD9gt6Zt6dHyifeiLDancIz+1BeVKs7gGVEWyGuAPpryb1DWowFgXplxd0KOPLozoZ+uxrPWJeUO8dQvKhOKyoUv79SF9luHPJ8Qk7DqcqzgL9xG3oVwHCWzXXGVpnvTVnEbqpjjlX01kH614uZzioTP3Ghg/+0gieEP8anY5iQQml+7XnYy7glNIDbwOCZ2wSH0jDlGu3WuszpsqdCAiv17Klam2D/PG51pkLcqVmD9ZySQemFT6JmO/nKfi8Cc/hvf3996d5a3ZBiENrytPCuABPdDVEzIyuBXlumyoAEyazvpLafVTrl9Y6kKRPbVuhJ371GND7VOS7lFPTCJjysUbE1t88gMyjl+Hg3u4vXplPc3myQUoV5HkbUU5eIF0XKy2g1KnYcLA57KNn3JdC7EWT2XLG7qSRekWp6hCV+A81aSkt80cxFOV9e7zJRK+4HRDu+HEMG45iEnlTgJKuW5HecpgT0p6EygPYIx+0O12QT2T5suhvARTh4Vudw7+yytkvuH/JbwQlk/M8sTom3Bu6LzBP88lQz+wW1KeWK5lSkyTKA/c8lEJk3B1q7XabrpWQhmU7GMsy0gyuUqMgLeA1x569p3+QsoYG7/H4lCeEGwCXkci5UnzAIP7ykD93x/Y0TuNLwhrPepi23DpJJzXmMFtUuiNk3f8H6ooA0dga8qDtvudkV2YpU6mPOj0nK65AfS6vcXORbcT3B59AeXrHY76ilMYrZYzaEqf++8hDAaEzHdT1jgYOLPuoWy+sxIBSTnewlSxqup5XXB/XN2eh/U6gDxr1xnUrJr3fRgDEGGLsX/dH8XzCnyUhUXs5mH5OH1cPryxCL9Dwd6SXZt2bQwm3buwtnRVDjeckXC8cSzSj+dzp6K0JLokfeCqfdQVsn44cF966Yi+7la5Wh8Lad4d1yu+PhsjZn+KS7Tb51+ncDKgdozLg+ZB47ReLzY8a/oANnxmbEPXD/T9xAU/gNZk08uHIZtsE7AlbI++5+sUkHD66O0XoD9J+MxwbFbpg7dfg/tl3jKY3J7mvc4jISPcT+9C/rFbJr56m39fEN9fj2Fr9vLf9L+X/uiZvs9PIBAIBAKBQCAQCAQCgUAgEAgEAoFAIBAIBAKBQCAQCAQCgUAgEAgEAoFAwPgf7UrQNJLgBjgAAAAASUVORK5CYII="/>
          <p:cNvSpPr>
            <a:spLocks noChangeAspect="1" noChangeArrowheads="1"/>
          </p:cNvSpPr>
          <p:nvPr/>
        </p:nvSpPr>
        <p:spPr bwMode="auto">
          <a:xfrm>
            <a:off x="155575" y="-1233488"/>
            <a:ext cx="6991350" cy="2581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72" name="Picture 48" descr="http://1.bp.blogspot.com/-SUHca4jthkQ/UDHkU2MBzrI/AAAAAAAAApA/BitDWXfutWw/s1600/Myntra-Logo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28600" y="1066800"/>
            <a:ext cx="1828800" cy="60960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5029200"/>
            <a:ext cx="1524000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5181600"/>
            <a:ext cx="2260600" cy="1130300"/>
          </a:xfrm>
          <a:prstGeom prst="rect">
            <a:avLst/>
          </a:prstGeom>
        </p:spPr>
      </p:pic>
      <p:pic>
        <p:nvPicPr>
          <p:cNvPr id="7" name="Picture 6" descr="Citrix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876800"/>
            <a:ext cx="3200400" cy="1689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01125E-7C20-4FDF-AEC8-624FBF523313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838200"/>
            <a:ext cx="8229600" cy="4111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Case Study –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Xhacknight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Condensed Demi Bold"/>
              <a:ea typeface="+mj-ea"/>
              <a:cs typeface="Avenir Next Condensed Demi Bold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66203509"/>
              </p:ext>
            </p:extLst>
          </p:nvPr>
        </p:nvGraphicFramePr>
        <p:xfrm>
          <a:off x="482600" y="1524000"/>
          <a:ext cx="81534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2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01125E-7C20-4FDF-AEC8-624FBF523313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838200"/>
            <a:ext cx="8509000" cy="4111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Case Study – What kind of hacker are you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?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Condensed Demi Bold"/>
              <a:ea typeface="+mj-ea"/>
              <a:cs typeface="Avenir Next Condensed Demi Bold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33283046"/>
              </p:ext>
            </p:extLst>
          </p:nvPr>
        </p:nvGraphicFramePr>
        <p:xfrm>
          <a:off x="482600" y="1524000"/>
          <a:ext cx="81534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9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101125E-7C20-4FDF-AEC8-624FBF523313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381000"/>
            <a:ext cx="8509000" cy="8683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Case Study – Use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Condensed Demi Bold"/>
                <a:ea typeface="+mj-ea"/>
                <a:cs typeface="Avenir Next Condensed Demi Bold"/>
              </a:rPr>
              <a:t> your Hacking Skills to Increase Women’s Safety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Next Condensed Demi Bold"/>
              <a:ea typeface="+mj-ea"/>
              <a:cs typeface="Avenir Next Condensed Demi Bold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93790946"/>
              </p:ext>
            </p:extLst>
          </p:nvPr>
        </p:nvGraphicFramePr>
        <p:xfrm>
          <a:off x="482600" y="1524000"/>
          <a:ext cx="8153400" cy="42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21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Dexter Talent Labs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125E-7C20-4FDF-AEC8-624FBF523313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6" name="Picture 5" descr="WomenWhoCanCod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890587"/>
            <a:ext cx="2446338" cy="1789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2" y="814387"/>
            <a:ext cx="4232275" cy="2966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2768600"/>
            <a:ext cx="2446337" cy="3198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4" y="3844724"/>
            <a:ext cx="4232274" cy="2122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2400" y="3593999"/>
            <a:ext cx="1273671" cy="52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E-mail campaign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4343</TotalTime>
  <Words>476</Words>
  <Application>Microsoft Macintosh PowerPoint</Application>
  <PresentationFormat>On-screen Show (4:3)</PresentationFormat>
  <Paragraphs>80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Our Service Offering</vt:lpstr>
      <vt:lpstr>Pricing</vt:lpstr>
      <vt:lpstr>Few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 we are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Janaki Shantharam</dc:creator>
  <cp:lastModifiedBy>Janaki Shantharam</cp:lastModifiedBy>
  <cp:revision>76</cp:revision>
  <dcterms:created xsi:type="dcterms:W3CDTF">2014-04-14T06:35:54Z</dcterms:created>
  <dcterms:modified xsi:type="dcterms:W3CDTF">2016-07-03T17:43:18Z</dcterms:modified>
</cp:coreProperties>
</file>